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323" r:id="rId2"/>
    <p:sldId id="375" r:id="rId3"/>
    <p:sldId id="298" r:id="rId4"/>
    <p:sldId id="295" r:id="rId5"/>
    <p:sldId id="392" r:id="rId6"/>
    <p:sldId id="261" r:id="rId7"/>
    <p:sldId id="379" r:id="rId8"/>
    <p:sldId id="383" r:id="rId9"/>
    <p:sldId id="324" r:id="rId10"/>
    <p:sldId id="327" r:id="rId11"/>
    <p:sldId id="329" r:id="rId12"/>
    <p:sldId id="39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ummary" id="{692D9C73-D66C-6843-AFD2-963E0056D10F}">
          <p14:sldIdLst>
            <p14:sldId id="323"/>
            <p14:sldId id="375"/>
            <p14:sldId id="298"/>
            <p14:sldId id="295"/>
            <p14:sldId id="392"/>
            <p14:sldId id="261"/>
          </p14:sldIdLst>
        </p14:section>
        <p14:section name="Details" id="{86B6FA5D-D010-3D4D-8E45-756609797219}">
          <p14:sldIdLst>
            <p14:sldId id="379"/>
          </p14:sldIdLst>
        </p14:section>
        <p14:section name="How it works" id="{3D95115B-35F5-7F43-BA93-AEA69A4CCD45}">
          <p14:sldIdLst/>
        </p14:section>
        <p14:section name="Go to Market" id="{4728473F-BE17-3945-B37D-D1A6F382069B}">
          <p14:sldIdLst>
            <p14:sldId id="383"/>
            <p14:sldId id="324"/>
            <p14:sldId id="327"/>
          </p14:sldIdLst>
        </p14:section>
        <p14:section name="Demo" id="{29E04694-5BA3-0C48-9967-97A9FE8A7058}">
          <p14:sldIdLst>
            <p14:sldId id="329"/>
            <p14:sldId id="39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B448"/>
    <a:srgbClr val="35B2D3"/>
    <a:srgbClr val="7FA5AD"/>
    <a:srgbClr val="1E557B"/>
    <a:srgbClr val="F6ED60"/>
    <a:srgbClr val="AC8BC0"/>
    <a:srgbClr val="235E87"/>
    <a:srgbClr val="1F557B"/>
    <a:srgbClr val="837395"/>
    <a:srgbClr val="2F79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257"/>
    <p:restoredTop sz="86531"/>
  </p:normalViewPr>
  <p:slideViewPr>
    <p:cSldViewPr snapToGrid="0" snapToObjects="1">
      <p:cViewPr varScale="1">
        <p:scale>
          <a:sx n="184" d="100"/>
          <a:sy n="184" d="100"/>
        </p:scale>
        <p:origin x="1760" y="176"/>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notesViewPr>
    <p:cSldViewPr snapToGrid="0" snapToObjects="1">
      <p:cViewPr varScale="1">
        <p:scale>
          <a:sx n="160" d="100"/>
          <a:sy n="160" d="100"/>
        </p:scale>
        <p:origin x="6200"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9417E1-2F2D-F144-96FE-7A76431F1736}" type="doc">
      <dgm:prSet loTypeId="urn:microsoft.com/office/officeart/2009/3/layout/IncreasingArrowsProcess" loCatId="" qsTypeId="urn:microsoft.com/office/officeart/2005/8/quickstyle/simple1" qsCatId="simple" csTypeId="urn:microsoft.com/office/officeart/2005/8/colors/colorful1" csCatId="colorful" phldr="1"/>
      <dgm:spPr/>
      <dgm:t>
        <a:bodyPr/>
        <a:lstStyle/>
        <a:p>
          <a:endParaRPr lang="en-GB"/>
        </a:p>
      </dgm:t>
    </dgm:pt>
    <dgm:pt modelId="{37B88F1A-24D4-DC48-9979-7AC35DB90A6A}">
      <dgm:prSet phldrT="[Text]"/>
      <dgm:spPr/>
      <dgm:t>
        <a:bodyPr/>
        <a:lstStyle/>
        <a:p>
          <a:r>
            <a:rPr lang="en-US" b="1">
              <a:latin typeface="Roboto" charset="0"/>
              <a:ea typeface="Roboto" charset="0"/>
              <a:cs typeface="Roboto" charset="0"/>
            </a:rPr>
            <a:t>1.0  (Q2 2019)</a:t>
          </a:r>
          <a:endParaRPr lang="en-GB" dirty="0"/>
        </a:p>
      </dgm:t>
    </dgm:pt>
    <dgm:pt modelId="{F36D03E6-BECD-974E-92AA-D8AC8AFD84EE}" type="parTrans" cxnId="{2327006C-1EF9-F340-B368-3879EE893675}">
      <dgm:prSet/>
      <dgm:spPr/>
      <dgm:t>
        <a:bodyPr/>
        <a:lstStyle/>
        <a:p>
          <a:endParaRPr lang="en-GB"/>
        </a:p>
      </dgm:t>
    </dgm:pt>
    <dgm:pt modelId="{BC513291-69BB-BC4F-9C7D-6E8BA3BD77F5}" type="sibTrans" cxnId="{2327006C-1EF9-F340-B368-3879EE893675}">
      <dgm:prSet/>
      <dgm:spPr/>
      <dgm:t>
        <a:bodyPr/>
        <a:lstStyle/>
        <a:p>
          <a:endParaRPr lang="en-GB"/>
        </a:p>
      </dgm:t>
    </dgm:pt>
    <dgm:pt modelId="{6FFB0740-4542-264E-9C02-2128430610AA}">
      <dgm:prSet phldrT="[Text]"/>
      <dgm:spPr>
        <a:noFill/>
        <a:ln>
          <a:noFill/>
        </a:ln>
      </dgm:spPr>
      <dgm:t>
        <a:bodyPr/>
        <a:lstStyle/>
        <a:p>
          <a:r>
            <a:rPr lang="en-US" b="0" dirty="0">
              <a:solidFill>
                <a:schemeClr val="bg1"/>
              </a:solidFill>
              <a:latin typeface="Roboto" charset="0"/>
              <a:ea typeface="Roboto" charset="0"/>
              <a:cs typeface="Roboto" charset="0"/>
            </a:rPr>
            <a:t>Bitcoin Blockchain proofs</a:t>
          </a:r>
        </a:p>
      </dgm:t>
    </dgm:pt>
    <dgm:pt modelId="{19DE5F6D-D2F4-A449-B12E-67BD25FAA9B3}" type="parTrans" cxnId="{BE51A34A-A88D-E643-BEFF-28FC3D2285C8}">
      <dgm:prSet/>
      <dgm:spPr/>
      <dgm:t>
        <a:bodyPr/>
        <a:lstStyle/>
        <a:p>
          <a:endParaRPr lang="en-GB"/>
        </a:p>
      </dgm:t>
    </dgm:pt>
    <dgm:pt modelId="{8F75DFBF-5367-DA4F-A686-4361A7664D90}" type="sibTrans" cxnId="{BE51A34A-A88D-E643-BEFF-28FC3D2285C8}">
      <dgm:prSet/>
      <dgm:spPr/>
      <dgm:t>
        <a:bodyPr/>
        <a:lstStyle/>
        <a:p>
          <a:endParaRPr lang="en-GB"/>
        </a:p>
      </dgm:t>
    </dgm:pt>
    <dgm:pt modelId="{1E7B7232-99D4-C944-A850-7AB49FC0A52F}">
      <dgm:prSet phldrT="[Text]"/>
      <dgm:spPr>
        <a:noFill/>
        <a:ln>
          <a:noFill/>
        </a:ln>
      </dgm:spPr>
      <dgm:t>
        <a:bodyPr/>
        <a:lstStyle/>
        <a:p>
          <a:r>
            <a:rPr lang="en-US" b="0" dirty="0">
              <a:solidFill>
                <a:schemeClr val="bg1"/>
              </a:solidFill>
              <a:latin typeface="Roboto" charset="0"/>
              <a:ea typeface="Roboto" charset="0"/>
              <a:cs typeface="Roboto" charset="0"/>
            </a:rPr>
            <a:t>Immutable versions</a:t>
          </a:r>
        </a:p>
      </dgm:t>
    </dgm:pt>
    <dgm:pt modelId="{0F714D3C-CC11-EB48-BEA7-F55A0365C66D}" type="parTrans" cxnId="{7F8158E9-EC78-244B-B9CD-0AA4F79D3D03}">
      <dgm:prSet/>
      <dgm:spPr/>
      <dgm:t>
        <a:bodyPr/>
        <a:lstStyle/>
        <a:p>
          <a:endParaRPr lang="en-GB"/>
        </a:p>
      </dgm:t>
    </dgm:pt>
    <dgm:pt modelId="{4CB88B30-03A2-AF45-B5C8-43DBDD52C1FC}" type="sibTrans" cxnId="{7F8158E9-EC78-244B-B9CD-0AA4F79D3D03}">
      <dgm:prSet/>
      <dgm:spPr/>
      <dgm:t>
        <a:bodyPr/>
        <a:lstStyle/>
        <a:p>
          <a:endParaRPr lang="en-GB"/>
        </a:p>
      </dgm:t>
    </dgm:pt>
    <dgm:pt modelId="{7A418F31-9291-8843-8757-15A1FB3AABB5}">
      <dgm:prSet phldrT="[Text]"/>
      <dgm:spPr>
        <a:noFill/>
        <a:ln>
          <a:noFill/>
        </a:ln>
      </dgm:spPr>
      <dgm:t>
        <a:bodyPr/>
        <a:lstStyle/>
        <a:p>
          <a:r>
            <a:rPr lang="en-US" b="0" dirty="0">
              <a:solidFill>
                <a:schemeClr val="bg1"/>
              </a:solidFill>
              <a:latin typeface="Roboto" charset="0"/>
              <a:ea typeface="Roboto" charset="0"/>
              <a:cs typeface="Roboto" charset="0"/>
            </a:rPr>
            <a:t>Freeware option</a:t>
          </a:r>
        </a:p>
      </dgm:t>
    </dgm:pt>
    <dgm:pt modelId="{C8805304-94EC-0B48-9015-B45C696B05AD}" type="parTrans" cxnId="{65E46EA3-7FBC-FD46-B187-AD0BA1FA8E9B}">
      <dgm:prSet/>
      <dgm:spPr/>
      <dgm:t>
        <a:bodyPr/>
        <a:lstStyle/>
        <a:p>
          <a:endParaRPr lang="en-GB"/>
        </a:p>
      </dgm:t>
    </dgm:pt>
    <dgm:pt modelId="{EA331FAE-12D4-A843-B703-AFEB68614045}" type="sibTrans" cxnId="{65E46EA3-7FBC-FD46-B187-AD0BA1FA8E9B}">
      <dgm:prSet/>
      <dgm:spPr/>
      <dgm:t>
        <a:bodyPr/>
        <a:lstStyle/>
        <a:p>
          <a:endParaRPr lang="en-GB"/>
        </a:p>
      </dgm:t>
    </dgm:pt>
    <dgm:pt modelId="{C6C3CEF3-51FC-6B43-B41F-8C8EBF7D83AC}">
      <dgm:prSet phldrT="[Text]"/>
      <dgm:spPr>
        <a:noFill/>
        <a:ln>
          <a:noFill/>
        </a:ln>
      </dgm:spPr>
      <dgm:t>
        <a:bodyPr/>
        <a:lstStyle/>
        <a:p>
          <a:r>
            <a:rPr lang="en-US" b="0" dirty="0" err="1">
              <a:solidFill>
                <a:schemeClr val="bg1"/>
              </a:solidFill>
              <a:latin typeface="Roboto" charset="0"/>
              <a:ea typeface="Roboto" charset="0"/>
              <a:cs typeface="Roboto" charset="0"/>
            </a:rPr>
            <a:t>ProvenDocs</a:t>
          </a:r>
          <a:r>
            <a:rPr lang="en-US" b="0" dirty="0">
              <a:solidFill>
                <a:schemeClr val="bg1"/>
              </a:solidFill>
              <a:latin typeface="Roboto" charset="0"/>
              <a:ea typeface="Roboto" charset="0"/>
              <a:cs typeface="Roboto" charset="0"/>
            </a:rPr>
            <a:t> demo</a:t>
          </a:r>
        </a:p>
      </dgm:t>
    </dgm:pt>
    <dgm:pt modelId="{051C2800-0100-394D-A902-402DED8EA04F}" type="parTrans" cxnId="{F94AEF86-FED0-E447-9E2F-EF3BA7AEF9B5}">
      <dgm:prSet/>
      <dgm:spPr/>
      <dgm:t>
        <a:bodyPr/>
        <a:lstStyle/>
        <a:p>
          <a:endParaRPr lang="en-GB"/>
        </a:p>
      </dgm:t>
    </dgm:pt>
    <dgm:pt modelId="{12711513-D469-284E-908A-38012C776E71}" type="sibTrans" cxnId="{F94AEF86-FED0-E447-9E2F-EF3BA7AEF9B5}">
      <dgm:prSet/>
      <dgm:spPr/>
      <dgm:t>
        <a:bodyPr/>
        <a:lstStyle/>
        <a:p>
          <a:endParaRPr lang="en-GB"/>
        </a:p>
      </dgm:t>
    </dgm:pt>
    <dgm:pt modelId="{973B93C8-A195-0247-AF41-6A42B2E4E3ED}">
      <dgm:prSet phldrT="[Text]"/>
      <dgm:spPr/>
      <dgm:t>
        <a:bodyPr/>
        <a:lstStyle/>
        <a:p>
          <a:r>
            <a:rPr lang="en-US" b="1" dirty="0">
              <a:latin typeface="Roboto" charset="0"/>
              <a:ea typeface="Roboto" charset="0"/>
              <a:cs typeface="Roboto" charset="0"/>
            </a:rPr>
            <a:t>1.1 (Q4 2019)</a:t>
          </a:r>
        </a:p>
      </dgm:t>
    </dgm:pt>
    <dgm:pt modelId="{A49428C3-03EF-B04A-AB34-1AA98033B51D}" type="parTrans" cxnId="{B2DF9786-7713-7244-964D-3B1565622048}">
      <dgm:prSet/>
      <dgm:spPr/>
      <dgm:t>
        <a:bodyPr/>
        <a:lstStyle/>
        <a:p>
          <a:endParaRPr lang="en-GB"/>
        </a:p>
      </dgm:t>
    </dgm:pt>
    <dgm:pt modelId="{A3D17D6C-A6E5-554C-A02C-038D1B73A2A9}" type="sibTrans" cxnId="{B2DF9786-7713-7244-964D-3B1565622048}">
      <dgm:prSet/>
      <dgm:spPr/>
      <dgm:t>
        <a:bodyPr/>
        <a:lstStyle/>
        <a:p>
          <a:endParaRPr lang="en-GB"/>
        </a:p>
      </dgm:t>
    </dgm:pt>
    <dgm:pt modelId="{E265D2EA-3626-CF4B-9EC5-54AE4046BE89}">
      <dgm:prSet phldrT="[Text]"/>
      <dgm:spPr>
        <a:noFill/>
        <a:ln>
          <a:noFill/>
        </a:ln>
      </dgm:spPr>
      <dgm:t>
        <a:bodyPr/>
        <a:lstStyle/>
        <a:p>
          <a:r>
            <a:rPr lang="en-US" b="0" dirty="0">
              <a:solidFill>
                <a:schemeClr val="bg1"/>
              </a:solidFill>
              <a:latin typeface="Roboto" charset="0"/>
              <a:ea typeface="Roboto" charset="0"/>
              <a:cs typeface="Roboto" charset="0"/>
            </a:rPr>
            <a:t>Commercial option</a:t>
          </a:r>
        </a:p>
      </dgm:t>
    </dgm:pt>
    <dgm:pt modelId="{27172994-E582-CF44-8CAC-886706E38A7C}" type="parTrans" cxnId="{CBC8FC72-71B8-7641-A957-88CCC28D79E8}">
      <dgm:prSet/>
      <dgm:spPr/>
      <dgm:t>
        <a:bodyPr/>
        <a:lstStyle/>
        <a:p>
          <a:endParaRPr lang="en-GB"/>
        </a:p>
      </dgm:t>
    </dgm:pt>
    <dgm:pt modelId="{C0314E24-6500-DF45-B971-BD54907A685E}" type="sibTrans" cxnId="{CBC8FC72-71B8-7641-A957-88CCC28D79E8}">
      <dgm:prSet/>
      <dgm:spPr/>
      <dgm:t>
        <a:bodyPr/>
        <a:lstStyle/>
        <a:p>
          <a:endParaRPr lang="en-GB"/>
        </a:p>
      </dgm:t>
    </dgm:pt>
    <dgm:pt modelId="{5014A736-FA4E-B14B-9139-AC3A118E8127}">
      <dgm:prSet phldrT="[Text]"/>
      <dgm:spPr>
        <a:noFill/>
        <a:ln>
          <a:noFill/>
        </a:ln>
      </dgm:spPr>
      <dgm:t>
        <a:bodyPr/>
        <a:lstStyle/>
        <a:p>
          <a:r>
            <a:rPr lang="en-US" b="0">
              <a:solidFill>
                <a:schemeClr val="bg1"/>
              </a:solidFill>
              <a:latin typeface="Roboto" charset="0"/>
              <a:ea typeface="Roboto" charset="0"/>
              <a:cs typeface="Roboto" charset="0"/>
            </a:rPr>
            <a:t>On Prem deploy</a:t>
          </a:r>
          <a:endParaRPr lang="en-US" b="0" dirty="0">
            <a:solidFill>
              <a:schemeClr val="bg1"/>
            </a:solidFill>
            <a:latin typeface="Roboto" charset="0"/>
            <a:ea typeface="Roboto" charset="0"/>
            <a:cs typeface="Roboto" charset="0"/>
          </a:endParaRPr>
        </a:p>
      </dgm:t>
    </dgm:pt>
    <dgm:pt modelId="{7568F307-E754-6D45-8A7E-3EC2E15185BE}" type="parTrans" cxnId="{8F60D55E-08C2-164E-A58D-27162F31E491}">
      <dgm:prSet/>
      <dgm:spPr/>
      <dgm:t>
        <a:bodyPr/>
        <a:lstStyle/>
        <a:p>
          <a:endParaRPr lang="en-GB"/>
        </a:p>
      </dgm:t>
    </dgm:pt>
    <dgm:pt modelId="{FC343AAC-D4C2-3347-81A1-D395E26031F5}" type="sibTrans" cxnId="{8F60D55E-08C2-164E-A58D-27162F31E491}">
      <dgm:prSet/>
      <dgm:spPr/>
      <dgm:t>
        <a:bodyPr/>
        <a:lstStyle/>
        <a:p>
          <a:endParaRPr lang="en-GB"/>
        </a:p>
      </dgm:t>
    </dgm:pt>
    <dgm:pt modelId="{233AE704-0C1A-A048-919B-7D320D3B294F}">
      <dgm:prSet phldrT="[Text]"/>
      <dgm:spPr>
        <a:noFill/>
        <a:ln>
          <a:noFill/>
        </a:ln>
      </dgm:spPr>
      <dgm:t>
        <a:bodyPr/>
        <a:lstStyle/>
        <a:p>
          <a:r>
            <a:rPr lang="en-US" b="0" dirty="0">
              <a:solidFill>
                <a:schemeClr val="bg1"/>
              </a:solidFill>
              <a:latin typeface="Roboto" charset="0"/>
              <a:ea typeface="Roboto" charset="0"/>
              <a:cs typeface="Roboto" charset="0"/>
            </a:rPr>
            <a:t>Ethereum support</a:t>
          </a:r>
        </a:p>
      </dgm:t>
    </dgm:pt>
    <dgm:pt modelId="{0C1847E3-7472-F241-A60E-A2D4D792499A}" type="parTrans" cxnId="{836E7AB1-B278-9B41-B92A-5E2F2848338A}">
      <dgm:prSet/>
      <dgm:spPr/>
      <dgm:t>
        <a:bodyPr/>
        <a:lstStyle/>
        <a:p>
          <a:endParaRPr lang="en-GB"/>
        </a:p>
      </dgm:t>
    </dgm:pt>
    <dgm:pt modelId="{D1534FC1-05A9-2D46-8AC4-FEE5626EF5D0}" type="sibTrans" cxnId="{836E7AB1-B278-9B41-B92A-5E2F2848338A}">
      <dgm:prSet/>
      <dgm:spPr/>
      <dgm:t>
        <a:bodyPr/>
        <a:lstStyle/>
        <a:p>
          <a:endParaRPr lang="en-GB"/>
        </a:p>
      </dgm:t>
    </dgm:pt>
    <dgm:pt modelId="{17903388-947A-854F-92E7-B85288C8F12B}">
      <dgm:prSet phldrT="[Text]"/>
      <dgm:spPr>
        <a:noFill/>
        <a:ln>
          <a:noFill/>
        </a:ln>
      </dgm:spPr>
      <dgm:t>
        <a:bodyPr/>
        <a:lstStyle/>
        <a:p>
          <a:r>
            <a:rPr lang="en-US" b="0">
              <a:solidFill>
                <a:schemeClr val="bg1"/>
              </a:solidFill>
              <a:latin typeface="Roboto" charset="0"/>
              <a:ea typeface="Roboto" charset="0"/>
              <a:cs typeface="Roboto" charset="0"/>
            </a:rPr>
            <a:t>Private Key signing</a:t>
          </a:r>
          <a:endParaRPr lang="en-US" b="0" dirty="0">
            <a:solidFill>
              <a:schemeClr val="bg1"/>
            </a:solidFill>
            <a:latin typeface="Roboto" charset="0"/>
            <a:ea typeface="Roboto" charset="0"/>
            <a:cs typeface="Roboto" charset="0"/>
          </a:endParaRPr>
        </a:p>
      </dgm:t>
    </dgm:pt>
    <dgm:pt modelId="{9299B33D-43B3-F045-871E-9B78F2B93935}" type="parTrans" cxnId="{399D198A-4B1C-A944-A42D-DDEDBA699DA4}">
      <dgm:prSet/>
      <dgm:spPr/>
      <dgm:t>
        <a:bodyPr/>
        <a:lstStyle/>
        <a:p>
          <a:endParaRPr lang="en-GB"/>
        </a:p>
      </dgm:t>
    </dgm:pt>
    <dgm:pt modelId="{C2E0F180-676B-3B44-A7DF-BC550B2F11E0}" type="sibTrans" cxnId="{399D198A-4B1C-A944-A42D-DDEDBA699DA4}">
      <dgm:prSet/>
      <dgm:spPr/>
      <dgm:t>
        <a:bodyPr/>
        <a:lstStyle/>
        <a:p>
          <a:endParaRPr lang="en-GB"/>
        </a:p>
      </dgm:t>
    </dgm:pt>
    <dgm:pt modelId="{56B55987-03EE-BB4D-A75E-869B9A1A7707}">
      <dgm:prSet phldrT="[Text]"/>
      <dgm:spPr>
        <a:noFill/>
        <a:ln>
          <a:noFill/>
        </a:ln>
      </dgm:spPr>
      <dgm:t>
        <a:bodyPr/>
        <a:lstStyle/>
        <a:p>
          <a:r>
            <a:rPr lang="en-US" b="0" dirty="0">
              <a:solidFill>
                <a:schemeClr val="bg1"/>
              </a:solidFill>
              <a:latin typeface="Roboto" charset="0"/>
              <a:ea typeface="Roboto" charset="0"/>
              <a:cs typeface="Roboto" charset="0"/>
            </a:rPr>
            <a:t>Document UI and API</a:t>
          </a:r>
        </a:p>
      </dgm:t>
    </dgm:pt>
    <dgm:pt modelId="{0D491CF0-D7BA-7342-9DD3-EB16BC1F0C34}" type="parTrans" cxnId="{FD4B41E8-523D-1C42-995D-0493E0B4A3EA}">
      <dgm:prSet/>
      <dgm:spPr/>
      <dgm:t>
        <a:bodyPr/>
        <a:lstStyle/>
        <a:p>
          <a:endParaRPr lang="en-GB"/>
        </a:p>
      </dgm:t>
    </dgm:pt>
    <dgm:pt modelId="{3FEF4F55-583D-674A-9910-DB0AFC9DE598}" type="sibTrans" cxnId="{FD4B41E8-523D-1C42-995D-0493E0B4A3EA}">
      <dgm:prSet/>
      <dgm:spPr/>
      <dgm:t>
        <a:bodyPr/>
        <a:lstStyle/>
        <a:p>
          <a:endParaRPr lang="en-GB"/>
        </a:p>
      </dgm:t>
    </dgm:pt>
    <dgm:pt modelId="{A33A2785-D307-C24E-8141-EE14B4752940}">
      <dgm:prSet phldrT="[Text]"/>
      <dgm:spPr/>
      <dgm:t>
        <a:bodyPr/>
        <a:lstStyle/>
        <a:p>
          <a:r>
            <a:rPr lang="en-US" b="1" dirty="0">
              <a:latin typeface="Roboto" charset="0"/>
              <a:ea typeface="Roboto" charset="0"/>
              <a:cs typeface="Roboto" charset="0"/>
            </a:rPr>
            <a:t>2.0 Q2 2020</a:t>
          </a:r>
          <a:endParaRPr lang="en-US" b="0" dirty="0">
            <a:latin typeface="Roboto" charset="0"/>
            <a:ea typeface="Roboto" charset="0"/>
            <a:cs typeface="Roboto" charset="0"/>
          </a:endParaRPr>
        </a:p>
      </dgm:t>
    </dgm:pt>
    <dgm:pt modelId="{94348669-62B5-1547-AAAE-8139A86F7D4B}" type="parTrans" cxnId="{EE4618E4-D246-7044-9044-505D6DD251A6}">
      <dgm:prSet/>
      <dgm:spPr/>
      <dgm:t>
        <a:bodyPr/>
        <a:lstStyle/>
        <a:p>
          <a:endParaRPr lang="en-GB"/>
        </a:p>
      </dgm:t>
    </dgm:pt>
    <dgm:pt modelId="{87999F25-8A47-F141-92D9-5298B4EB94AF}" type="sibTrans" cxnId="{EE4618E4-D246-7044-9044-505D6DD251A6}">
      <dgm:prSet/>
      <dgm:spPr/>
      <dgm:t>
        <a:bodyPr/>
        <a:lstStyle/>
        <a:p>
          <a:endParaRPr lang="en-GB"/>
        </a:p>
      </dgm:t>
    </dgm:pt>
    <dgm:pt modelId="{E20BC3B9-9A45-2541-9866-31D384AA569B}">
      <dgm:prSet phldrT="[Text]"/>
      <dgm:spPr>
        <a:noFill/>
        <a:ln>
          <a:noFill/>
        </a:ln>
      </dgm:spPr>
      <dgm:t>
        <a:bodyPr/>
        <a:lstStyle/>
        <a:p>
          <a:r>
            <a:rPr lang="en-US" b="0" dirty="0">
              <a:solidFill>
                <a:schemeClr val="bg1"/>
              </a:solidFill>
              <a:latin typeface="Roboto" charset="0"/>
              <a:ea typeface="Roboto" charset="0"/>
              <a:cs typeface="Roboto" charset="0"/>
            </a:rPr>
            <a:t>BYO DB (replication stream mode)</a:t>
          </a:r>
        </a:p>
      </dgm:t>
    </dgm:pt>
    <dgm:pt modelId="{C0F07A53-0CAF-CA40-A434-720C4E91B7AA}" type="parTrans" cxnId="{04F34752-A31E-5443-8707-93FD01CE16FC}">
      <dgm:prSet/>
      <dgm:spPr/>
      <dgm:t>
        <a:bodyPr/>
        <a:lstStyle/>
        <a:p>
          <a:endParaRPr lang="en-GB"/>
        </a:p>
      </dgm:t>
    </dgm:pt>
    <dgm:pt modelId="{8DA3CCCB-003D-244B-A46D-772BF9DF1111}" type="sibTrans" cxnId="{04F34752-A31E-5443-8707-93FD01CE16FC}">
      <dgm:prSet/>
      <dgm:spPr/>
      <dgm:t>
        <a:bodyPr/>
        <a:lstStyle/>
        <a:p>
          <a:endParaRPr lang="en-GB"/>
        </a:p>
      </dgm:t>
    </dgm:pt>
    <dgm:pt modelId="{D7A12ADE-C3E3-7943-AA01-BEAC7B15E5C2}">
      <dgm:prSet phldrT="[Text]"/>
      <dgm:spPr/>
      <dgm:t>
        <a:bodyPr/>
        <a:lstStyle/>
        <a:p>
          <a:r>
            <a:rPr lang="en-US" b="1" dirty="0">
              <a:latin typeface="Roboto" charset="0"/>
              <a:ea typeface="Roboto" charset="0"/>
              <a:cs typeface="Roboto" charset="0"/>
            </a:rPr>
            <a:t>3.0 Q3 2020</a:t>
          </a:r>
        </a:p>
      </dgm:t>
    </dgm:pt>
    <dgm:pt modelId="{670C9E25-8DEA-A040-9A3A-0D230C57B2C6}" type="parTrans" cxnId="{EA5F749F-C943-664C-BD49-F4C9399D49D1}">
      <dgm:prSet/>
      <dgm:spPr/>
      <dgm:t>
        <a:bodyPr/>
        <a:lstStyle/>
        <a:p>
          <a:endParaRPr lang="en-GB"/>
        </a:p>
      </dgm:t>
    </dgm:pt>
    <dgm:pt modelId="{5C983748-2BB2-C349-97A7-97394A3310C2}" type="sibTrans" cxnId="{EA5F749F-C943-664C-BD49-F4C9399D49D1}">
      <dgm:prSet/>
      <dgm:spPr/>
      <dgm:t>
        <a:bodyPr/>
        <a:lstStyle/>
        <a:p>
          <a:endParaRPr lang="en-GB"/>
        </a:p>
      </dgm:t>
    </dgm:pt>
    <dgm:pt modelId="{EB613310-BF6B-4740-8A35-31B9B8F47AB9}">
      <dgm:prSet phldrT="[Text]"/>
      <dgm:spPr>
        <a:noFill/>
        <a:ln>
          <a:noFill/>
        </a:ln>
      </dgm:spPr>
      <dgm:t>
        <a:bodyPr/>
        <a:lstStyle/>
        <a:p>
          <a:r>
            <a:rPr lang="en-US" b="0" dirty="0">
              <a:solidFill>
                <a:schemeClr val="bg1"/>
              </a:solidFill>
              <a:latin typeface="Roboto" charset="0"/>
              <a:ea typeface="Roboto" charset="0"/>
              <a:cs typeface="Roboto" charset="0"/>
            </a:rPr>
            <a:t>Smart contract transaction consensus model.</a:t>
          </a:r>
        </a:p>
      </dgm:t>
    </dgm:pt>
    <dgm:pt modelId="{A01FE6E2-9F08-1B46-B981-D632C8FF8227}" type="parTrans" cxnId="{E8F08185-EA30-0E48-954A-C055A4DED492}">
      <dgm:prSet/>
      <dgm:spPr/>
      <dgm:t>
        <a:bodyPr/>
        <a:lstStyle/>
        <a:p>
          <a:endParaRPr lang="en-GB"/>
        </a:p>
      </dgm:t>
    </dgm:pt>
    <dgm:pt modelId="{49E3E45D-FC18-1245-BD44-9152DBD74EC3}" type="sibTrans" cxnId="{E8F08185-EA30-0E48-954A-C055A4DED492}">
      <dgm:prSet/>
      <dgm:spPr/>
      <dgm:t>
        <a:bodyPr/>
        <a:lstStyle/>
        <a:p>
          <a:endParaRPr lang="en-GB"/>
        </a:p>
      </dgm:t>
    </dgm:pt>
    <dgm:pt modelId="{1D45AE28-D60B-834B-BAE2-8EB215AECB60}" type="pres">
      <dgm:prSet presAssocID="{E09417E1-2F2D-F144-96FE-7A76431F1736}" presName="Name0" presStyleCnt="0">
        <dgm:presLayoutVars>
          <dgm:chMax val="5"/>
          <dgm:chPref val="5"/>
          <dgm:dir/>
          <dgm:animLvl val="lvl"/>
        </dgm:presLayoutVars>
      </dgm:prSet>
      <dgm:spPr/>
    </dgm:pt>
    <dgm:pt modelId="{829052FF-6DA8-E149-8641-C8038BA62922}" type="pres">
      <dgm:prSet presAssocID="{37B88F1A-24D4-DC48-9979-7AC35DB90A6A}" presName="parentText1" presStyleLbl="node1" presStyleIdx="0" presStyleCnt="4" custLinFactNeighborX="1241" custLinFactNeighborY="568">
        <dgm:presLayoutVars>
          <dgm:chMax/>
          <dgm:chPref val="3"/>
          <dgm:bulletEnabled val="1"/>
        </dgm:presLayoutVars>
      </dgm:prSet>
      <dgm:spPr/>
    </dgm:pt>
    <dgm:pt modelId="{C6AC7C66-DF43-5149-9895-6E68ACD189D3}" type="pres">
      <dgm:prSet presAssocID="{37B88F1A-24D4-DC48-9979-7AC35DB90A6A}" presName="childText1" presStyleLbl="solidAlignAcc1" presStyleIdx="0" presStyleCnt="4" custScaleX="98398">
        <dgm:presLayoutVars>
          <dgm:chMax val="0"/>
          <dgm:chPref val="0"/>
          <dgm:bulletEnabled val="1"/>
        </dgm:presLayoutVars>
      </dgm:prSet>
      <dgm:spPr/>
    </dgm:pt>
    <dgm:pt modelId="{2C334F23-B806-F34D-BA58-5A24FD7C8243}" type="pres">
      <dgm:prSet presAssocID="{973B93C8-A195-0247-AF41-6A42B2E4E3ED}" presName="parentText2" presStyleLbl="node1" presStyleIdx="1" presStyleCnt="4">
        <dgm:presLayoutVars>
          <dgm:chMax/>
          <dgm:chPref val="3"/>
          <dgm:bulletEnabled val="1"/>
        </dgm:presLayoutVars>
      </dgm:prSet>
      <dgm:spPr/>
    </dgm:pt>
    <dgm:pt modelId="{63E80D94-16F1-034C-BB5D-0BEF1D59305A}" type="pres">
      <dgm:prSet presAssocID="{973B93C8-A195-0247-AF41-6A42B2E4E3ED}" presName="childText2" presStyleLbl="solidAlignAcc1" presStyleIdx="1" presStyleCnt="4">
        <dgm:presLayoutVars>
          <dgm:chMax val="0"/>
          <dgm:chPref val="0"/>
          <dgm:bulletEnabled val="1"/>
        </dgm:presLayoutVars>
      </dgm:prSet>
      <dgm:spPr/>
    </dgm:pt>
    <dgm:pt modelId="{D93B1480-C4D9-D54E-989D-7356225B0787}" type="pres">
      <dgm:prSet presAssocID="{A33A2785-D307-C24E-8141-EE14B4752940}" presName="parentText3" presStyleLbl="node1" presStyleIdx="2" presStyleCnt="4">
        <dgm:presLayoutVars>
          <dgm:chMax/>
          <dgm:chPref val="3"/>
          <dgm:bulletEnabled val="1"/>
        </dgm:presLayoutVars>
      </dgm:prSet>
      <dgm:spPr/>
    </dgm:pt>
    <dgm:pt modelId="{7B9F3003-1E3E-AC4B-B0F6-9C72E9417D36}" type="pres">
      <dgm:prSet presAssocID="{A33A2785-D307-C24E-8141-EE14B4752940}" presName="childText3" presStyleLbl="solidAlignAcc1" presStyleIdx="2" presStyleCnt="4">
        <dgm:presLayoutVars>
          <dgm:chMax val="0"/>
          <dgm:chPref val="0"/>
          <dgm:bulletEnabled val="1"/>
        </dgm:presLayoutVars>
      </dgm:prSet>
      <dgm:spPr/>
    </dgm:pt>
    <dgm:pt modelId="{884F089C-C539-D44F-8FEA-793C40B43FE9}" type="pres">
      <dgm:prSet presAssocID="{D7A12ADE-C3E3-7943-AA01-BEAC7B15E5C2}" presName="parentText4" presStyleLbl="node1" presStyleIdx="3" presStyleCnt="4">
        <dgm:presLayoutVars>
          <dgm:chMax/>
          <dgm:chPref val="3"/>
          <dgm:bulletEnabled val="1"/>
        </dgm:presLayoutVars>
      </dgm:prSet>
      <dgm:spPr/>
    </dgm:pt>
    <dgm:pt modelId="{2CFBF8C0-80EA-CF48-8EAB-D78D15FCA89C}" type="pres">
      <dgm:prSet presAssocID="{D7A12ADE-C3E3-7943-AA01-BEAC7B15E5C2}" presName="childText4" presStyleLbl="solidAlignAcc1" presStyleIdx="3" presStyleCnt="4">
        <dgm:presLayoutVars>
          <dgm:chMax val="0"/>
          <dgm:chPref val="0"/>
          <dgm:bulletEnabled val="1"/>
        </dgm:presLayoutVars>
      </dgm:prSet>
      <dgm:spPr/>
    </dgm:pt>
  </dgm:ptLst>
  <dgm:cxnLst>
    <dgm:cxn modelId="{D1168A0B-0DED-B945-BD4B-A80E608979F3}" type="presOf" srcId="{D7A12ADE-C3E3-7943-AA01-BEAC7B15E5C2}" destId="{884F089C-C539-D44F-8FEA-793C40B43FE9}" srcOrd="0" destOrd="0" presId="urn:microsoft.com/office/officeart/2009/3/layout/IncreasingArrowsProcess"/>
    <dgm:cxn modelId="{D8786413-07DE-BA4C-9EDE-57EBE871EBBA}" type="presOf" srcId="{5014A736-FA4E-B14B-9139-AC3A118E8127}" destId="{63E80D94-16F1-034C-BB5D-0BEF1D59305A}" srcOrd="0" destOrd="1" presId="urn:microsoft.com/office/officeart/2009/3/layout/IncreasingArrowsProcess"/>
    <dgm:cxn modelId="{4937DC13-72C5-654E-8013-6555BFD54244}" type="presOf" srcId="{56B55987-03EE-BB4D-A75E-869B9A1A7707}" destId="{63E80D94-16F1-034C-BB5D-0BEF1D59305A}" srcOrd="0" destOrd="4" presId="urn:microsoft.com/office/officeart/2009/3/layout/IncreasingArrowsProcess"/>
    <dgm:cxn modelId="{A9765E3D-F096-A448-AA57-8C1C5BECF327}" type="presOf" srcId="{EB613310-BF6B-4740-8A35-31B9B8F47AB9}" destId="{2CFBF8C0-80EA-CF48-8EAB-D78D15FCA89C}" srcOrd="0" destOrd="0" presId="urn:microsoft.com/office/officeart/2009/3/layout/IncreasingArrowsProcess"/>
    <dgm:cxn modelId="{BE51A34A-A88D-E643-BEFF-28FC3D2285C8}" srcId="{37B88F1A-24D4-DC48-9979-7AC35DB90A6A}" destId="{6FFB0740-4542-264E-9C02-2128430610AA}" srcOrd="0" destOrd="0" parTransId="{19DE5F6D-D2F4-A449-B12E-67BD25FAA9B3}" sibTransId="{8F75DFBF-5367-DA4F-A686-4361A7664D90}"/>
    <dgm:cxn modelId="{04F34752-A31E-5443-8707-93FD01CE16FC}" srcId="{A33A2785-D307-C24E-8141-EE14B4752940}" destId="{E20BC3B9-9A45-2541-9866-31D384AA569B}" srcOrd="0" destOrd="0" parTransId="{C0F07A53-0CAF-CA40-A434-720C4E91B7AA}" sibTransId="{8DA3CCCB-003D-244B-A46D-772BF9DF1111}"/>
    <dgm:cxn modelId="{8F60D55E-08C2-164E-A58D-27162F31E491}" srcId="{973B93C8-A195-0247-AF41-6A42B2E4E3ED}" destId="{5014A736-FA4E-B14B-9139-AC3A118E8127}" srcOrd="1" destOrd="0" parTransId="{7568F307-E754-6D45-8A7E-3EC2E15185BE}" sibTransId="{FC343AAC-D4C2-3347-81A1-D395E26031F5}"/>
    <dgm:cxn modelId="{2327006C-1EF9-F340-B368-3879EE893675}" srcId="{E09417E1-2F2D-F144-96FE-7A76431F1736}" destId="{37B88F1A-24D4-DC48-9979-7AC35DB90A6A}" srcOrd="0" destOrd="0" parTransId="{F36D03E6-BECD-974E-92AA-D8AC8AFD84EE}" sibTransId="{BC513291-69BB-BC4F-9C7D-6E8BA3BD77F5}"/>
    <dgm:cxn modelId="{CBC8FC72-71B8-7641-A957-88CCC28D79E8}" srcId="{973B93C8-A195-0247-AF41-6A42B2E4E3ED}" destId="{E265D2EA-3626-CF4B-9EC5-54AE4046BE89}" srcOrd="0" destOrd="0" parTransId="{27172994-E582-CF44-8CAC-886706E38A7C}" sibTransId="{C0314E24-6500-DF45-B971-BD54907A685E}"/>
    <dgm:cxn modelId="{BECE4677-4E74-3646-9A18-E62EDC19AC51}" type="presOf" srcId="{1E7B7232-99D4-C944-A850-7AB49FC0A52F}" destId="{C6AC7C66-DF43-5149-9895-6E68ACD189D3}" srcOrd="0" destOrd="1" presId="urn:microsoft.com/office/officeart/2009/3/layout/IncreasingArrowsProcess"/>
    <dgm:cxn modelId="{E8F08185-EA30-0E48-954A-C055A4DED492}" srcId="{D7A12ADE-C3E3-7943-AA01-BEAC7B15E5C2}" destId="{EB613310-BF6B-4740-8A35-31B9B8F47AB9}" srcOrd="0" destOrd="0" parTransId="{A01FE6E2-9F08-1B46-B981-D632C8FF8227}" sibTransId="{49E3E45D-FC18-1245-BD44-9152DBD74EC3}"/>
    <dgm:cxn modelId="{B2DF9786-7713-7244-964D-3B1565622048}" srcId="{E09417E1-2F2D-F144-96FE-7A76431F1736}" destId="{973B93C8-A195-0247-AF41-6A42B2E4E3ED}" srcOrd="1" destOrd="0" parTransId="{A49428C3-03EF-B04A-AB34-1AA98033B51D}" sibTransId="{A3D17D6C-A6E5-554C-A02C-038D1B73A2A9}"/>
    <dgm:cxn modelId="{F94AEF86-FED0-E447-9E2F-EF3BA7AEF9B5}" srcId="{37B88F1A-24D4-DC48-9979-7AC35DB90A6A}" destId="{C6C3CEF3-51FC-6B43-B41F-8C8EBF7D83AC}" srcOrd="3" destOrd="0" parTransId="{051C2800-0100-394D-A902-402DED8EA04F}" sibTransId="{12711513-D469-284E-908A-38012C776E71}"/>
    <dgm:cxn modelId="{399D198A-4B1C-A944-A42D-DDEDBA699DA4}" srcId="{973B93C8-A195-0247-AF41-6A42B2E4E3ED}" destId="{17903388-947A-854F-92E7-B85288C8F12B}" srcOrd="3" destOrd="0" parTransId="{9299B33D-43B3-F045-871E-9B78F2B93935}" sibTransId="{C2E0F180-676B-3B44-A7DF-BC550B2F11E0}"/>
    <dgm:cxn modelId="{47C6BF94-9921-1140-8670-165388167CEE}" type="presOf" srcId="{17903388-947A-854F-92E7-B85288C8F12B}" destId="{63E80D94-16F1-034C-BB5D-0BEF1D59305A}" srcOrd="0" destOrd="3" presId="urn:microsoft.com/office/officeart/2009/3/layout/IncreasingArrowsProcess"/>
    <dgm:cxn modelId="{724A0A98-03C5-DC4B-ADF5-FFCF548E043C}" type="presOf" srcId="{C6C3CEF3-51FC-6B43-B41F-8C8EBF7D83AC}" destId="{C6AC7C66-DF43-5149-9895-6E68ACD189D3}" srcOrd="0" destOrd="3" presId="urn:microsoft.com/office/officeart/2009/3/layout/IncreasingArrowsProcess"/>
    <dgm:cxn modelId="{EA5F749F-C943-664C-BD49-F4C9399D49D1}" srcId="{E09417E1-2F2D-F144-96FE-7A76431F1736}" destId="{D7A12ADE-C3E3-7943-AA01-BEAC7B15E5C2}" srcOrd="3" destOrd="0" parTransId="{670C9E25-8DEA-A040-9A3A-0D230C57B2C6}" sibTransId="{5C983748-2BB2-C349-97A7-97394A3310C2}"/>
    <dgm:cxn modelId="{65E46EA3-7FBC-FD46-B187-AD0BA1FA8E9B}" srcId="{37B88F1A-24D4-DC48-9979-7AC35DB90A6A}" destId="{7A418F31-9291-8843-8757-15A1FB3AABB5}" srcOrd="2" destOrd="0" parTransId="{C8805304-94EC-0B48-9015-B45C696B05AD}" sibTransId="{EA331FAE-12D4-A843-B703-AFEB68614045}"/>
    <dgm:cxn modelId="{13412DA8-CEB9-2641-B7A1-CB5C4DD1BAA0}" type="presOf" srcId="{E20BC3B9-9A45-2541-9866-31D384AA569B}" destId="{7B9F3003-1E3E-AC4B-B0F6-9C72E9417D36}" srcOrd="0" destOrd="0" presId="urn:microsoft.com/office/officeart/2009/3/layout/IncreasingArrowsProcess"/>
    <dgm:cxn modelId="{836E7AB1-B278-9B41-B92A-5E2F2848338A}" srcId="{973B93C8-A195-0247-AF41-6A42B2E4E3ED}" destId="{233AE704-0C1A-A048-919B-7D320D3B294F}" srcOrd="2" destOrd="0" parTransId="{0C1847E3-7472-F241-A60E-A2D4D792499A}" sibTransId="{D1534FC1-05A9-2D46-8AC4-FEE5626EF5D0}"/>
    <dgm:cxn modelId="{3DB99BC5-873B-8841-9706-3912D7E2EE0F}" type="presOf" srcId="{6FFB0740-4542-264E-9C02-2128430610AA}" destId="{C6AC7C66-DF43-5149-9895-6E68ACD189D3}" srcOrd="0" destOrd="0" presId="urn:microsoft.com/office/officeart/2009/3/layout/IncreasingArrowsProcess"/>
    <dgm:cxn modelId="{58B0A3DC-B2D9-3A45-96DC-E3798863F802}" type="presOf" srcId="{233AE704-0C1A-A048-919B-7D320D3B294F}" destId="{63E80D94-16F1-034C-BB5D-0BEF1D59305A}" srcOrd="0" destOrd="2" presId="urn:microsoft.com/office/officeart/2009/3/layout/IncreasingArrowsProcess"/>
    <dgm:cxn modelId="{111F38E0-C8F9-1348-85F2-F49AE008C732}" type="presOf" srcId="{7A418F31-9291-8843-8757-15A1FB3AABB5}" destId="{C6AC7C66-DF43-5149-9895-6E68ACD189D3}" srcOrd="0" destOrd="2" presId="urn:microsoft.com/office/officeart/2009/3/layout/IncreasingArrowsProcess"/>
    <dgm:cxn modelId="{EE4618E4-D246-7044-9044-505D6DD251A6}" srcId="{E09417E1-2F2D-F144-96FE-7A76431F1736}" destId="{A33A2785-D307-C24E-8141-EE14B4752940}" srcOrd="2" destOrd="0" parTransId="{94348669-62B5-1547-AAAE-8139A86F7D4B}" sibTransId="{87999F25-8A47-F141-92D9-5298B4EB94AF}"/>
    <dgm:cxn modelId="{8D366CE4-2A30-B244-AB37-BC0FDFD21DEE}" type="presOf" srcId="{973B93C8-A195-0247-AF41-6A42B2E4E3ED}" destId="{2C334F23-B806-F34D-BA58-5A24FD7C8243}" srcOrd="0" destOrd="0" presId="urn:microsoft.com/office/officeart/2009/3/layout/IncreasingArrowsProcess"/>
    <dgm:cxn modelId="{FD4B41E8-523D-1C42-995D-0493E0B4A3EA}" srcId="{973B93C8-A195-0247-AF41-6A42B2E4E3ED}" destId="{56B55987-03EE-BB4D-A75E-869B9A1A7707}" srcOrd="4" destOrd="0" parTransId="{0D491CF0-D7BA-7342-9DD3-EB16BC1F0C34}" sibTransId="{3FEF4F55-583D-674A-9910-DB0AFC9DE598}"/>
    <dgm:cxn modelId="{3479A7E8-88E2-B547-B00E-526BE109C074}" type="presOf" srcId="{E265D2EA-3626-CF4B-9EC5-54AE4046BE89}" destId="{63E80D94-16F1-034C-BB5D-0BEF1D59305A}" srcOrd="0" destOrd="0" presId="urn:microsoft.com/office/officeart/2009/3/layout/IncreasingArrowsProcess"/>
    <dgm:cxn modelId="{7F8158E9-EC78-244B-B9CD-0AA4F79D3D03}" srcId="{37B88F1A-24D4-DC48-9979-7AC35DB90A6A}" destId="{1E7B7232-99D4-C944-A850-7AB49FC0A52F}" srcOrd="1" destOrd="0" parTransId="{0F714D3C-CC11-EB48-BEA7-F55A0365C66D}" sibTransId="{4CB88B30-03A2-AF45-B5C8-43DBDD52C1FC}"/>
    <dgm:cxn modelId="{4FA3EFEB-C177-7A4C-A892-7E27E696DB16}" type="presOf" srcId="{37B88F1A-24D4-DC48-9979-7AC35DB90A6A}" destId="{829052FF-6DA8-E149-8641-C8038BA62922}" srcOrd="0" destOrd="0" presId="urn:microsoft.com/office/officeart/2009/3/layout/IncreasingArrowsProcess"/>
    <dgm:cxn modelId="{D7AEEDFC-B9C8-EB47-AAD7-75670F4CE6F3}" type="presOf" srcId="{E09417E1-2F2D-F144-96FE-7A76431F1736}" destId="{1D45AE28-D60B-834B-BAE2-8EB215AECB60}" srcOrd="0" destOrd="0" presId="urn:microsoft.com/office/officeart/2009/3/layout/IncreasingArrowsProcess"/>
    <dgm:cxn modelId="{866D9EFF-5363-7840-AAE6-490314E665E8}" type="presOf" srcId="{A33A2785-D307-C24E-8141-EE14B4752940}" destId="{D93B1480-C4D9-D54E-989D-7356225B0787}" srcOrd="0" destOrd="0" presId="urn:microsoft.com/office/officeart/2009/3/layout/IncreasingArrowsProcess"/>
    <dgm:cxn modelId="{E763E11D-DA98-E547-890B-EB13BDA99DD8}" type="presParOf" srcId="{1D45AE28-D60B-834B-BAE2-8EB215AECB60}" destId="{829052FF-6DA8-E149-8641-C8038BA62922}" srcOrd="0" destOrd="0" presId="urn:microsoft.com/office/officeart/2009/3/layout/IncreasingArrowsProcess"/>
    <dgm:cxn modelId="{B0759584-59C1-AB4A-B41C-BB370D8EB95D}" type="presParOf" srcId="{1D45AE28-D60B-834B-BAE2-8EB215AECB60}" destId="{C6AC7C66-DF43-5149-9895-6E68ACD189D3}" srcOrd="1" destOrd="0" presId="urn:microsoft.com/office/officeart/2009/3/layout/IncreasingArrowsProcess"/>
    <dgm:cxn modelId="{A99FD4FF-9201-E748-9D86-32648985145D}" type="presParOf" srcId="{1D45AE28-D60B-834B-BAE2-8EB215AECB60}" destId="{2C334F23-B806-F34D-BA58-5A24FD7C8243}" srcOrd="2" destOrd="0" presId="urn:microsoft.com/office/officeart/2009/3/layout/IncreasingArrowsProcess"/>
    <dgm:cxn modelId="{54E0A8A3-6178-B947-9575-6DD5659D3168}" type="presParOf" srcId="{1D45AE28-D60B-834B-BAE2-8EB215AECB60}" destId="{63E80D94-16F1-034C-BB5D-0BEF1D59305A}" srcOrd="3" destOrd="0" presId="urn:microsoft.com/office/officeart/2009/3/layout/IncreasingArrowsProcess"/>
    <dgm:cxn modelId="{F166D24F-7586-E641-A15C-03E6C8B6C65D}" type="presParOf" srcId="{1D45AE28-D60B-834B-BAE2-8EB215AECB60}" destId="{D93B1480-C4D9-D54E-989D-7356225B0787}" srcOrd="4" destOrd="0" presId="urn:microsoft.com/office/officeart/2009/3/layout/IncreasingArrowsProcess"/>
    <dgm:cxn modelId="{DE32335C-7254-B143-879C-80704525932E}" type="presParOf" srcId="{1D45AE28-D60B-834B-BAE2-8EB215AECB60}" destId="{7B9F3003-1E3E-AC4B-B0F6-9C72E9417D36}" srcOrd="5" destOrd="0" presId="urn:microsoft.com/office/officeart/2009/3/layout/IncreasingArrowsProcess"/>
    <dgm:cxn modelId="{300CA349-5A9F-194F-A30D-A5EBDE0DD9A7}" type="presParOf" srcId="{1D45AE28-D60B-834B-BAE2-8EB215AECB60}" destId="{884F089C-C539-D44F-8FEA-793C40B43FE9}" srcOrd="6" destOrd="0" presId="urn:microsoft.com/office/officeart/2009/3/layout/IncreasingArrowsProcess"/>
    <dgm:cxn modelId="{8C869AD2-7BB5-2046-AED1-EEA02841B45E}" type="presParOf" srcId="{1D45AE28-D60B-834B-BAE2-8EB215AECB60}" destId="{2CFBF8C0-80EA-CF48-8EAB-D78D15FCA89C}" srcOrd="7" destOrd="0" presId="urn:microsoft.com/office/officeart/2009/3/layout/IncreasingArrows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9052FF-6DA8-E149-8641-C8038BA62922}">
      <dsp:nvSpPr>
        <dsp:cNvPr id="0" name=""/>
        <dsp:cNvSpPr/>
      </dsp:nvSpPr>
      <dsp:spPr>
        <a:xfrm>
          <a:off x="1455882" y="51122"/>
          <a:ext cx="9314032" cy="1355983"/>
        </a:xfrm>
        <a:prstGeom prst="rightArrow">
          <a:avLst>
            <a:gd name="adj1" fmla="val 50000"/>
            <a:gd name="adj2" fmla="val 5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254000" bIns="215262" numCol="1" spcCol="1270" anchor="ctr" anchorCtr="0">
          <a:noAutofit/>
        </a:bodyPr>
        <a:lstStyle/>
        <a:p>
          <a:pPr marL="0" lvl="0" indent="0" algn="l" defTabSz="1155700">
            <a:lnSpc>
              <a:spcPct val="90000"/>
            </a:lnSpc>
            <a:spcBef>
              <a:spcPct val="0"/>
            </a:spcBef>
            <a:spcAft>
              <a:spcPct val="35000"/>
            </a:spcAft>
            <a:buNone/>
          </a:pPr>
          <a:r>
            <a:rPr lang="en-US" sz="2600" b="1" kern="1200">
              <a:latin typeface="Roboto" charset="0"/>
              <a:ea typeface="Roboto" charset="0"/>
              <a:cs typeface="Roboto" charset="0"/>
            </a:rPr>
            <a:t>1.0  (Q2 2019)</a:t>
          </a:r>
          <a:endParaRPr lang="en-GB" sz="2600" kern="1200" dirty="0"/>
        </a:p>
      </dsp:txBody>
      <dsp:txXfrm>
        <a:off x="1455882" y="390118"/>
        <a:ext cx="8975036" cy="677991"/>
      </dsp:txXfrm>
    </dsp:sp>
    <dsp:sp modelId="{C6AC7C66-DF43-5149-9895-6E68ACD189D3}">
      <dsp:nvSpPr>
        <dsp:cNvPr id="0" name=""/>
        <dsp:cNvSpPr/>
      </dsp:nvSpPr>
      <dsp:spPr>
        <a:xfrm>
          <a:off x="1357492" y="1091291"/>
          <a:ext cx="2112491" cy="2508160"/>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kern="1200" dirty="0">
              <a:solidFill>
                <a:schemeClr val="bg1"/>
              </a:solidFill>
              <a:latin typeface="Roboto" charset="0"/>
              <a:ea typeface="Roboto" charset="0"/>
              <a:cs typeface="Roboto" charset="0"/>
            </a:rPr>
            <a:t>Bitcoin Blockchain proofs</a:t>
          </a:r>
        </a:p>
        <a:p>
          <a:pPr marL="0" lvl="0" indent="0" algn="l" defTabSz="800100">
            <a:lnSpc>
              <a:spcPct val="90000"/>
            </a:lnSpc>
            <a:spcBef>
              <a:spcPct val="0"/>
            </a:spcBef>
            <a:spcAft>
              <a:spcPct val="35000"/>
            </a:spcAft>
            <a:buNone/>
          </a:pPr>
          <a:r>
            <a:rPr lang="en-US" sz="1800" b="0" kern="1200" dirty="0">
              <a:solidFill>
                <a:schemeClr val="bg1"/>
              </a:solidFill>
              <a:latin typeface="Roboto" charset="0"/>
              <a:ea typeface="Roboto" charset="0"/>
              <a:cs typeface="Roboto" charset="0"/>
            </a:rPr>
            <a:t>Immutable versions</a:t>
          </a:r>
        </a:p>
        <a:p>
          <a:pPr marL="0" lvl="0" indent="0" algn="l" defTabSz="800100">
            <a:lnSpc>
              <a:spcPct val="90000"/>
            </a:lnSpc>
            <a:spcBef>
              <a:spcPct val="0"/>
            </a:spcBef>
            <a:spcAft>
              <a:spcPct val="35000"/>
            </a:spcAft>
            <a:buNone/>
          </a:pPr>
          <a:r>
            <a:rPr lang="en-US" sz="1800" b="0" kern="1200" dirty="0">
              <a:solidFill>
                <a:schemeClr val="bg1"/>
              </a:solidFill>
              <a:latin typeface="Roboto" charset="0"/>
              <a:ea typeface="Roboto" charset="0"/>
              <a:cs typeface="Roboto" charset="0"/>
            </a:rPr>
            <a:t>Freeware option</a:t>
          </a:r>
        </a:p>
        <a:p>
          <a:pPr marL="0" lvl="0" indent="0" algn="l" defTabSz="800100">
            <a:lnSpc>
              <a:spcPct val="90000"/>
            </a:lnSpc>
            <a:spcBef>
              <a:spcPct val="0"/>
            </a:spcBef>
            <a:spcAft>
              <a:spcPct val="35000"/>
            </a:spcAft>
            <a:buNone/>
          </a:pPr>
          <a:r>
            <a:rPr lang="en-US" sz="1800" b="0" kern="1200" dirty="0" err="1">
              <a:solidFill>
                <a:schemeClr val="bg1"/>
              </a:solidFill>
              <a:latin typeface="Roboto" charset="0"/>
              <a:ea typeface="Roboto" charset="0"/>
              <a:cs typeface="Roboto" charset="0"/>
            </a:rPr>
            <a:t>ProvenDocs</a:t>
          </a:r>
          <a:r>
            <a:rPr lang="en-US" sz="1800" b="0" kern="1200" dirty="0">
              <a:solidFill>
                <a:schemeClr val="bg1"/>
              </a:solidFill>
              <a:latin typeface="Roboto" charset="0"/>
              <a:ea typeface="Roboto" charset="0"/>
              <a:cs typeface="Roboto" charset="0"/>
            </a:rPr>
            <a:t> demo</a:t>
          </a:r>
        </a:p>
      </dsp:txBody>
      <dsp:txXfrm>
        <a:off x="1357492" y="1091291"/>
        <a:ext cx="2112491" cy="2508160"/>
      </dsp:txXfrm>
    </dsp:sp>
    <dsp:sp modelId="{2C334F23-B806-F34D-BA58-5A24FD7C8243}">
      <dsp:nvSpPr>
        <dsp:cNvPr id="0" name=""/>
        <dsp:cNvSpPr/>
      </dsp:nvSpPr>
      <dsp:spPr>
        <a:xfrm>
          <a:off x="3487180" y="495254"/>
          <a:ext cx="7167148" cy="1355983"/>
        </a:xfrm>
        <a:prstGeom prst="rightArrow">
          <a:avLst>
            <a:gd name="adj1" fmla="val 50000"/>
            <a:gd name="adj2" fmla="val 5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254000" bIns="215262" numCol="1" spcCol="1270" anchor="ctr" anchorCtr="0">
          <a:noAutofit/>
        </a:bodyPr>
        <a:lstStyle/>
        <a:p>
          <a:pPr marL="0" lvl="0" indent="0" algn="l" defTabSz="1155700">
            <a:lnSpc>
              <a:spcPct val="90000"/>
            </a:lnSpc>
            <a:spcBef>
              <a:spcPct val="0"/>
            </a:spcBef>
            <a:spcAft>
              <a:spcPct val="35000"/>
            </a:spcAft>
            <a:buNone/>
          </a:pPr>
          <a:r>
            <a:rPr lang="en-US" sz="2600" b="1" kern="1200" dirty="0">
              <a:latin typeface="Roboto" charset="0"/>
              <a:ea typeface="Roboto" charset="0"/>
              <a:cs typeface="Roboto" charset="0"/>
            </a:rPr>
            <a:t>1.1 (Q4 2019)</a:t>
          </a:r>
        </a:p>
      </dsp:txBody>
      <dsp:txXfrm>
        <a:off x="3487180" y="834250"/>
        <a:ext cx="6828152" cy="677991"/>
      </dsp:txXfrm>
    </dsp:sp>
    <dsp:sp modelId="{63E80D94-16F1-034C-BB5D-0BEF1D59305A}">
      <dsp:nvSpPr>
        <dsp:cNvPr id="0" name=""/>
        <dsp:cNvSpPr/>
      </dsp:nvSpPr>
      <dsp:spPr>
        <a:xfrm>
          <a:off x="3487180" y="1543125"/>
          <a:ext cx="2146884" cy="2444230"/>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kern="1200" dirty="0">
              <a:solidFill>
                <a:schemeClr val="bg1"/>
              </a:solidFill>
              <a:latin typeface="Roboto" charset="0"/>
              <a:ea typeface="Roboto" charset="0"/>
              <a:cs typeface="Roboto" charset="0"/>
            </a:rPr>
            <a:t>Commercial option</a:t>
          </a:r>
        </a:p>
        <a:p>
          <a:pPr marL="0" lvl="0" indent="0" algn="l" defTabSz="800100">
            <a:lnSpc>
              <a:spcPct val="90000"/>
            </a:lnSpc>
            <a:spcBef>
              <a:spcPct val="0"/>
            </a:spcBef>
            <a:spcAft>
              <a:spcPct val="35000"/>
            </a:spcAft>
            <a:buNone/>
          </a:pPr>
          <a:r>
            <a:rPr lang="en-US" sz="1800" b="0" kern="1200">
              <a:solidFill>
                <a:schemeClr val="bg1"/>
              </a:solidFill>
              <a:latin typeface="Roboto" charset="0"/>
              <a:ea typeface="Roboto" charset="0"/>
              <a:cs typeface="Roboto" charset="0"/>
            </a:rPr>
            <a:t>On Prem deploy</a:t>
          </a:r>
          <a:endParaRPr lang="en-US" sz="1800" b="0" kern="1200" dirty="0">
            <a:solidFill>
              <a:schemeClr val="bg1"/>
            </a:solidFill>
            <a:latin typeface="Roboto" charset="0"/>
            <a:ea typeface="Roboto" charset="0"/>
            <a:cs typeface="Roboto" charset="0"/>
          </a:endParaRPr>
        </a:p>
        <a:p>
          <a:pPr marL="0" lvl="0" indent="0" algn="l" defTabSz="800100">
            <a:lnSpc>
              <a:spcPct val="90000"/>
            </a:lnSpc>
            <a:spcBef>
              <a:spcPct val="0"/>
            </a:spcBef>
            <a:spcAft>
              <a:spcPct val="35000"/>
            </a:spcAft>
            <a:buNone/>
          </a:pPr>
          <a:r>
            <a:rPr lang="en-US" sz="1800" b="0" kern="1200" dirty="0">
              <a:solidFill>
                <a:schemeClr val="bg1"/>
              </a:solidFill>
              <a:latin typeface="Roboto" charset="0"/>
              <a:ea typeface="Roboto" charset="0"/>
              <a:cs typeface="Roboto" charset="0"/>
            </a:rPr>
            <a:t>Ethereum support</a:t>
          </a:r>
        </a:p>
        <a:p>
          <a:pPr marL="0" lvl="0" indent="0" algn="l" defTabSz="800100">
            <a:lnSpc>
              <a:spcPct val="90000"/>
            </a:lnSpc>
            <a:spcBef>
              <a:spcPct val="0"/>
            </a:spcBef>
            <a:spcAft>
              <a:spcPct val="35000"/>
            </a:spcAft>
            <a:buNone/>
          </a:pPr>
          <a:r>
            <a:rPr lang="en-US" sz="1800" b="0" kern="1200">
              <a:solidFill>
                <a:schemeClr val="bg1"/>
              </a:solidFill>
              <a:latin typeface="Roboto" charset="0"/>
              <a:ea typeface="Roboto" charset="0"/>
              <a:cs typeface="Roboto" charset="0"/>
            </a:rPr>
            <a:t>Private Key signing</a:t>
          </a:r>
          <a:endParaRPr lang="en-US" sz="1800" b="0" kern="1200" dirty="0">
            <a:solidFill>
              <a:schemeClr val="bg1"/>
            </a:solidFill>
            <a:latin typeface="Roboto" charset="0"/>
            <a:ea typeface="Roboto" charset="0"/>
            <a:cs typeface="Roboto" charset="0"/>
          </a:endParaRPr>
        </a:p>
        <a:p>
          <a:pPr marL="0" lvl="0" indent="0" algn="l" defTabSz="800100">
            <a:lnSpc>
              <a:spcPct val="90000"/>
            </a:lnSpc>
            <a:spcBef>
              <a:spcPct val="0"/>
            </a:spcBef>
            <a:spcAft>
              <a:spcPct val="35000"/>
            </a:spcAft>
            <a:buNone/>
          </a:pPr>
          <a:r>
            <a:rPr lang="en-US" sz="1800" b="0" kern="1200" dirty="0">
              <a:solidFill>
                <a:schemeClr val="bg1"/>
              </a:solidFill>
              <a:latin typeface="Roboto" charset="0"/>
              <a:ea typeface="Roboto" charset="0"/>
              <a:cs typeface="Roboto" charset="0"/>
            </a:rPr>
            <a:t>Document UI and API</a:t>
          </a:r>
        </a:p>
      </dsp:txBody>
      <dsp:txXfrm>
        <a:off x="3487180" y="1543125"/>
        <a:ext cx="2146884" cy="2444230"/>
      </dsp:txXfrm>
    </dsp:sp>
    <dsp:sp modelId="{D93B1480-C4D9-D54E-989D-7356225B0787}">
      <dsp:nvSpPr>
        <dsp:cNvPr id="0" name=""/>
        <dsp:cNvSpPr/>
      </dsp:nvSpPr>
      <dsp:spPr>
        <a:xfrm>
          <a:off x="5634064" y="947088"/>
          <a:ext cx="5020263" cy="1355983"/>
        </a:xfrm>
        <a:prstGeom prst="rightArrow">
          <a:avLst>
            <a:gd name="adj1" fmla="val 50000"/>
            <a:gd name="adj2" fmla="val 5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254000" bIns="215262" numCol="1" spcCol="1270" anchor="ctr" anchorCtr="0">
          <a:noAutofit/>
        </a:bodyPr>
        <a:lstStyle/>
        <a:p>
          <a:pPr marL="0" lvl="0" indent="0" algn="l" defTabSz="1155700">
            <a:lnSpc>
              <a:spcPct val="90000"/>
            </a:lnSpc>
            <a:spcBef>
              <a:spcPct val="0"/>
            </a:spcBef>
            <a:spcAft>
              <a:spcPct val="35000"/>
            </a:spcAft>
            <a:buNone/>
          </a:pPr>
          <a:r>
            <a:rPr lang="en-US" sz="2600" b="1" kern="1200" dirty="0">
              <a:latin typeface="Roboto" charset="0"/>
              <a:ea typeface="Roboto" charset="0"/>
              <a:cs typeface="Roboto" charset="0"/>
            </a:rPr>
            <a:t>2.0 Q2 2020</a:t>
          </a:r>
          <a:endParaRPr lang="en-US" sz="2600" b="0" kern="1200" dirty="0">
            <a:latin typeface="Roboto" charset="0"/>
            <a:ea typeface="Roboto" charset="0"/>
            <a:cs typeface="Roboto" charset="0"/>
          </a:endParaRPr>
        </a:p>
      </dsp:txBody>
      <dsp:txXfrm>
        <a:off x="5634064" y="1286084"/>
        <a:ext cx="4681267" cy="677991"/>
      </dsp:txXfrm>
    </dsp:sp>
    <dsp:sp modelId="{7B9F3003-1E3E-AC4B-B0F6-9C72E9417D36}">
      <dsp:nvSpPr>
        <dsp:cNvPr id="0" name=""/>
        <dsp:cNvSpPr/>
      </dsp:nvSpPr>
      <dsp:spPr>
        <a:xfrm>
          <a:off x="5634064" y="1994959"/>
          <a:ext cx="2146884" cy="2460573"/>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kern="1200" dirty="0">
              <a:solidFill>
                <a:schemeClr val="bg1"/>
              </a:solidFill>
              <a:latin typeface="Roboto" charset="0"/>
              <a:ea typeface="Roboto" charset="0"/>
              <a:cs typeface="Roboto" charset="0"/>
            </a:rPr>
            <a:t>BYO DB (replication stream mode)</a:t>
          </a:r>
        </a:p>
      </dsp:txBody>
      <dsp:txXfrm>
        <a:off x="5634064" y="1994959"/>
        <a:ext cx="2146884" cy="2460573"/>
      </dsp:txXfrm>
    </dsp:sp>
    <dsp:sp modelId="{884F089C-C539-D44F-8FEA-793C40B43FE9}">
      <dsp:nvSpPr>
        <dsp:cNvPr id="0" name=""/>
        <dsp:cNvSpPr/>
      </dsp:nvSpPr>
      <dsp:spPr>
        <a:xfrm>
          <a:off x="7780949" y="1398922"/>
          <a:ext cx="2873379" cy="1355983"/>
        </a:xfrm>
        <a:prstGeom prst="rightArrow">
          <a:avLst>
            <a:gd name="adj1" fmla="val 50000"/>
            <a:gd name="adj2" fmla="val 5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254000" bIns="215262" numCol="1" spcCol="1270" anchor="ctr" anchorCtr="0">
          <a:noAutofit/>
        </a:bodyPr>
        <a:lstStyle/>
        <a:p>
          <a:pPr marL="0" lvl="0" indent="0" algn="l" defTabSz="1155700">
            <a:lnSpc>
              <a:spcPct val="90000"/>
            </a:lnSpc>
            <a:spcBef>
              <a:spcPct val="0"/>
            </a:spcBef>
            <a:spcAft>
              <a:spcPct val="35000"/>
            </a:spcAft>
            <a:buNone/>
          </a:pPr>
          <a:r>
            <a:rPr lang="en-US" sz="2600" b="1" kern="1200" dirty="0">
              <a:latin typeface="Roboto" charset="0"/>
              <a:ea typeface="Roboto" charset="0"/>
              <a:cs typeface="Roboto" charset="0"/>
            </a:rPr>
            <a:t>3.0 Q3 2020</a:t>
          </a:r>
        </a:p>
      </dsp:txBody>
      <dsp:txXfrm>
        <a:off x="7780949" y="1737918"/>
        <a:ext cx="2534383" cy="677991"/>
      </dsp:txXfrm>
    </dsp:sp>
    <dsp:sp modelId="{2CFBF8C0-80EA-CF48-8EAB-D78D15FCA89C}">
      <dsp:nvSpPr>
        <dsp:cNvPr id="0" name=""/>
        <dsp:cNvSpPr/>
      </dsp:nvSpPr>
      <dsp:spPr>
        <a:xfrm>
          <a:off x="7780949" y="2446793"/>
          <a:ext cx="2166444" cy="2489414"/>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0" kern="1200" dirty="0">
              <a:solidFill>
                <a:schemeClr val="bg1"/>
              </a:solidFill>
              <a:latin typeface="Roboto" charset="0"/>
              <a:ea typeface="Roboto" charset="0"/>
              <a:cs typeface="Roboto" charset="0"/>
            </a:rPr>
            <a:t>Smart contract transaction consensus model.</a:t>
          </a:r>
        </a:p>
      </dsp:txBody>
      <dsp:txXfrm>
        <a:off x="7780949" y="2446793"/>
        <a:ext cx="2166444" cy="2489414"/>
      </dsp:txXfrm>
    </dsp:sp>
  </dsp:spTree>
</dsp:drawing>
</file>

<file path=ppt/diagrams/layout1.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02580D-BF9A-2F4C-B0E9-4287AB512058}" type="datetimeFigureOut">
              <a:rPr lang="en-US" smtClean="0"/>
              <a:t>10/2/19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573B02-ACE3-B24C-824F-8B7F46F419CF}" type="slidenum">
              <a:rPr lang="en-US" smtClean="0"/>
              <a:t>‹#›</a:t>
            </a:fld>
            <a:endParaRPr lang="en-US"/>
          </a:p>
        </p:txBody>
      </p:sp>
    </p:spTree>
    <p:extLst>
      <p:ext uri="{BB962C8B-B14F-4D97-AF65-F5344CB8AC3E}">
        <p14:creationId xmlns:p14="http://schemas.microsoft.com/office/powerpoint/2010/main" val="198301323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6.png>
</file>

<file path=ppt/media/image27.png>
</file>

<file path=ppt/media/image28.tiff>
</file>

<file path=ppt/media/image29.tiff>
</file>

<file path=ppt/media/image3.tiff>
</file>

<file path=ppt/media/image30.png>
</file>

<file path=ppt/media/image31.png>
</file>

<file path=ppt/media/image32.png>
</file>

<file path=ppt/media/image33.png>
</file>

<file path=ppt/media/image3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8A6119-CBCB-074C-8FD7-A17502C979CA}" type="datetimeFigureOut">
              <a:rPr lang="en-US" smtClean="0"/>
              <a:t>10/2/19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0B2297-C767-844F-AFD9-731150A40E0E}" type="slidenum">
              <a:rPr lang="en-US" smtClean="0"/>
              <a:t>‹#›</a:t>
            </a:fld>
            <a:endParaRPr lang="en-US"/>
          </a:p>
        </p:txBody>
      </p:sp>
    </p:spTree>
    <p:extLst>
      <p:ext uri="{BB962C8B-B14F-4D97-AF65-F5344CB8AC3E}">
        <p14:creationId xmlns:p14="http://schemas.microsoft.com/office/powerpoint/2010/main" val="1831144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D0B2297-C767-844F-AFD9-731150A40E0E}" type="slidenum">
              <a:rPr lang="en-US" smtClean="0"/>
              <a:t>1</a:t>
            </a:fld>
            <a:endParaRPr lang="en-US"/>
          </a:p>
        </p:txBody>
      </p:sp>
    </p:spTree>
    <p:extLst>
      <p:ext uri="{BB962C8B-B14F-4D97-AF65-F5344CB8AC3E}">
        <p14:creationId xmlns:p14="http://schemas.microsoft.com/office/powerpoint/2010/main" val="119006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0B2297-C767-844F-AFD9-731150A40E0E}" type="slidenum">
              <a:rPr lang="en-US" smtClean="0"/>
              <a:t>11</a:t>
            </a:fld>
            <a:endParaRPr lang="en-US"/>
          </a:p>
        </p:txBody>
      </p:sp>
    </p:spTree>
    <p:extLst>
      <p:ext uri="{BB962C8B-B14F-4D97-AF65-F5344CB8AC3E}">
        <p14:creationId xmlns:p14="http://schemas.microsoft.com/office/powerpoint/2010/main" val="10974957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0DE27A-A87D-734D-B6DD-0535A0ACB192}" type="slidenum">
              <a:rPr lang="en-US" smtClean="0"/>
              <a:t>2</a:t>
            </a:fld>
            <a:endParaRPr lang="en-US"/>
          </a:p>
        </p:txBody>
      </p:sp>
    </p:spTree>
    <p:extLst>
      <p:ext uri="{BB962C8B-B14F-4D97-AF65-F5344CB8AC3E}">
        <p14:creationId xmlns:p14="http://schemas.microsoft.com/office/powerpoint/2010/main" val="3753939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0DE27A-A87D-734D-B6DD-0535A0ACB192}" type="slidenum">
              <a:rPr lang="en-US" smtClean="0"/>
              <a:t>3</a:t>
            </a:fld>
            <a:endParaRPr lang="en-US"/>
          </a:p>
        </p:txBody>
      </p:sp>
    </p:spTree>
    <p:extLst>
      <p:ext uri="{BB962C8B-B14F-4D97-AF65-F5344CB8AC3E}">
        <p14:creationId xmlns:p14="http://schemas.microsoft.com/office/powerpoint/2010/main" val="3481667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0DE27A-A87D-734D-B6DD-0535A0ACB192}" type="slidenum">
              <a:rPr lang="en-US" smtClean="0"/>
              <a:t>4</a:t>
            </a:fld>
            <a:endParaRPr lang="en-US"/>
          </a:p>
        </p:txBody>
      </p:sp>
    </p:spTree>
    <p:extLst>
      <p:ext uri="{BB962C8B-B14F-4D97-AF65-F5344CB8AC3E}">
        <p14:creationId xmlns:p14="http://schemas.microsoft.com/office/powerpoint/2010/main" val="3914041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0DE27A-A87D-734D-B6DD-0535A0ACB192}" type="slidenum">
              <a:rPr lang="en-US" smtClean="0"/>
              <a:t>6</a:t>
            </a:fld>
            <a:endParaRPr lang="en-US"/>
          </a:p>
        </p:txBody>
      </p:sp>
    </p:spTree>
    <p:extLst>
      <p:ext uri="{BB962C8B-B14F-4D97-AF65-F5344CB8AC3E}">
        <p14:creationId xmlns:p14="http://schemas.microsoft.com/office/powerpoint/2010/main" val="1879855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0B2297-C767-844F-AFD9-731150A40E0E}" type="slidenum">
              <a:rPr lang="en-US" smtClean="0"/>
              <a:t>7</a:t>
            </a:fld>
            <a:endParaRPr lang="en-US"/>
          </a:p>
        </p:txBody>
      </p:sp>
    </p:spTree>
    <p:extLst>
      <p:ext uri="{BB962C8B-B14F-4D97-AF65-F5344CB8AC3E}">
        <p14:creationId xmlns:p14="http://schemas.microsoft.com/office/powerpoint/2010/main" val="18674105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0DE27A-A87D-734D-B6DD-0535A0ACB192}" type="slidenum">
              <a:rPr lang="en-US" smtClean="0"/>
              <a:t>8</a:t>
            </a:fld>
            <a:endParaRPr lang="en-US"/>
          </a:p>
        </p:txBody>
      </p:sp>
    </p:spTree>
    <p:extLst>
      <p:ext uri="{BB962C8B-B14F-4D97-AF65-F5344CB8AC3E}">
        <p14:creationId xmlns:p14="http://schemas.microsoft.com/office/powerpoint/2010/main" val="16691399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0DE27A-A87D-734D-B6DD-0535A0ACB192}" type="slidenum">
              <a:rPr lang="en-US" smtClean="0"/>
              <a:t>9</a:t>
            </a:fld>
            <a:endParaRPr lang="en-US"/>
          </a:p>
        </p:txBody>
      </p:sp>
    </p:spTree>
    <p:extLst>
      <p:ext uri="{BB962C8B-B14F-4D97-AF65-F5344CB8AC3E}">
        <p14:creationId xmlns:p14="http://schemas.microsoft.com/office/powerpoint/2010/main" val="703645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0DE27A-A87D-734D-B6DD-0535A0ACB192}" type="slidenum">
              <a:rPr lang="en-US" smtClean="0"/>
              <a:t>10</a:t>
            </a:fld>
            <a:endParaRPr lang="en-US"/>
          </a:p>
        </p:txBody>
      </p:sp>
    </p:spTree>
    <p:extLst>
      <p:ext uri="{BB962C8B-B14F-4D97-AF65-F5344CB8AC3E}">
        <p14:creationId xmlns:p14="http://schemas.microsoft.com/office/powerpoint/2010/main" val="478666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alphaModFix amt="5000"/>
            <a:extLst>
              <a:ext uri="{28A0092B-C50C-407E-A947-70E740481C1C}">
                <a14:useLocalDpi xmlns:a14="http://schemas.microsoft.com/office/drawing/2010/main"/>
              </a:ext>
            </a:extLst>
          </a:blip>
          <a:stretch>
            <a:fillRect/>
          </a:stretch>
        </p:blipFill>
        <p:spPr>
          <a:xfrm>
            <a:off x="7890935" y="265917"/>
            <a:ext cx="6119500" cy="6164378"/>
          </a:xfrm>
          <a:prstGeom prst="rect">
            <a:avLst/>
          </a:prstGeom>
        </p:spPr>
      </p:pic>
      <p:sp>
        <p:nvSpPr>
          <p:cNvPr id="25" name="Title 1"/>
          <p:cNvSpPr>
            <a:spLocks noGrp="1"/>
          </p:cNvSpPr>
          <p:nvPr>
            <p:ph type="ctrTitle" hasCustomPrompt="1"/>
          </p:nvPr>
        </p:nvSpPr>
        <p:spPr>
          <a:xfrm>
            <a:off x="7423636" y="4674249"/>
            <a:ext cx="3855565" cy="500574"/>
          </a:xfrm>
        </p:spPr>
        <p:txBody>
          <a:bodyPr anchor="b">
            <a:normAutofit/>
          </a:bodyPr>
          <a:lstStyle>
            <a:lvl1pPr algn="r">
              <a:defRPr sz="2500" b="1" i="0" baseline="0">
                <a:latin typeface="Work Sans Light" charset="0"/>
                <a:ea typeface="Work Sans Light" charset="0"/>
                <a:cs typeface="Work Sans Light" charset="0"/>
              </a:defRPr>
            </a:lvl1pPr>
          </a:lstStyle>
          <a:p>
            <a:r>
              <a:rPr lang="en-US" dirty="0"/>
              <a:t>Heading title</a:t>
            </a:r>
          </a:p>
        </p:txBody>
      </p:sp>
      <p:sp>
        <p:nvSpPr>
          <p:cNvPr id="26" name="Subtitle 2"/>
          <p:cNvSpPr>
            <a:spLocks noGrp="1"/>
          </p:cNvSpPr>
          <p:nvPr>
            <p:ph type="subTitle" idx="1" hasCustomPrompt="1"/>
          </p:nvPr>
        </p:nvSpPr>
        <p:spPr>
          <a:xfrm>
            <a:off x="7423636" y="5189277"/>
            <a:ext cx="3855566" cy="372537"/>
          </a:xfrm>
        </p:spPr>
        <p:txBody>
          <a:bodyPr>
            <a:normAutofit/>
          </a:bodyPr>
          <a:lstStyle>
            <a:lvl1pPr marL="0" indent="0" algn="r">
              <a:buNone/>
              <a:defRPr sz="1500" b="0" i="0" baseline="0">
                <a:latin typeface="Work Sans Light" charset="0"/>
                <a:ea typeface="Work Sans Light" charset="0"/>
                <a:cs typeface="Work Sans Ligh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 heading title</a:t>
            </a:r>
          </a:p>
        </p:txBody>
      </p:sp>
      <p:sp>
        <p:nvSpPr>
          <p:cNvPr id="29" name="Rectangle 28"/>
          <p:cNvSpPr/>
          <p:nvPr userDrawn="1"/>
        </p:nvSpPr>
        <p:spPr>
          <a:xfrm>
            <a:off x="10264132" y="6124238"/>
            <a:ext cx="1225135" cy="641022"/>
          </a:xfrm>
          <a:prstGeom prst="rect">
            <a:avLst/>
          </a:prstGeom>
          <a:solidFill>
            <a:srgbClr val="1E55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pic>
        <p:nvPicPr>
          <p:cNvPr id="3" name="Picture 2"/>
          <p:cNvPicPr>
            <a:picLocks noChangeAspect="1"/>
          </p:cNvPicPr>
          <p:nvPr userDrawn="1"/>
        </p:nvPicPr>
        <p:blipFill>
          <a:blip r:embed="rId3"/>
          <a:stretch>
            <a:fillRect/>
          </a:stretch>
        </p:blipFill>
        <p:spPr>
          <a:xfrm>
            <a:off x="-1" y="-3115"/>
            <a:ext cx="8888819" cy="6861115"/>
          </a:xfrm>
          <a:prstGeom prst="rect">
            <a:avLst/>
          </a:prstGeom>
        </p:spPr>
      </p:pic>
      <p:sp>
        <p:nvSpPr>
          <p:cNvPr id="17" name="Title 1"/>
          <p:cNvSpPr txBox="1">
            <a:spLocks/>
          </p:cNvSpPr>
          <p:nvPr userDrawn="1"/>
        </p:nvSpPr>
        <p:spPr>
          <a:xfrm>
            <a:off x="6095999" y="3187196"/>
            <a:ext cx="5183202" cy="1436740"/>
          </a:xfrm>
          <a:prstGeom prst="rect">
            <a:avLst/>
          </a:prstGeom>
        </p:spPr>
        <p:txBody>
          <a:bodyPr vert="horz" lIns="91440" tIns="45720" rIns="91440" bIns="45720" rtlCol="0" anchor="b">
            <a:noAutofit/>
          </a:bodyPr>
          <a:lstStyle>
            <a:lvl1pPr algn="r" defTabSz="914400" rtl="0" eaLnBrk="1" latinLnBrk="0" hangingPunct="1">
              <a:lnSpc>
                <a:spcPct val="90000"/>
              </a:lnSpc>
              <a:spcBef>
                <a:spcPct val="0"/>
              </a:spcBef>
              <a:buNone/>
              <a:defRPr sz="2200" b="0" kern="1200" baseline="0">
                <a:solidFill>
                  <a:schemeClr val="bg1"/>
                </a:solidFill>
                <a:latin typeface="Work Sans" charset="0"/>
                <a:ea typeface="Work Sans" charset="0"/>
                <a:cs typeface="Work Sans" charset="0"/>
              </a:defRPr>
            </a:lvl1pPr>
          </a:lstStyle>
          <a:p>
            <a:pPr algn="r"/>
            <a:r>
              <a:rPr lang="en-US" sz="2400" b="0" i="0" kern="1200" baseline="0" dirty="0">
                <a:solidFill>
                  <a:schemeClr val="bg1"/>
                </a:solidFill>
                <a:effectLst/>
                <a:latin typeface="Roboto" panose="02000000000000000000" pitchFamily="2" charset="0"/>
                <a:ea typeface="Roboto" panose="02000000000000000000" pitchFamily="2" charset="0"/>
                <a:cs typeface="Work Sans Light" charset="0"/>
              </a:rPr>
              <a:t>An Immutable, blockchain-enabled database</a:t>
            </a:r>
          </a:p>
        </p:txBody>
      </p:sp>
      <p:sp>
        <p:nvSpPr>
          <p:cNvPr id="13" name="Rectangle 12"/>
          <p:cNvSpPr/>
          <p:nvPr userDrawn="1"/>
        </p:nvSpPr>
        <p:spPr>
          <a:xfrm>
            <a:off x="5480465" y="5963371"/>
            <a:ext cx="1352135" cy="641022"/>
          </a:xfrm>
          <a:prstGeom prst="rect">
            <a:avLst/>
          </a:prstGeom>
          <a:solidFill>
            <a:srgbClr val="1E55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pic>
        <p:nvPicPr>
          <p:cNvPr id="10" name="Picture 9">
            <a:extLst>
              <a:ext uri="{FF2B5EF4-FFF2-40B4-BE49-F238E27FC236}">
                <a16:creationId xmlns:a16="http://schemas.microsoft.com/office/drawing/2014/main" id="{21595CCB-98C9-7F40-AED1-C3E9A925D4DB}"/>
              </a:ext>
            </a:extLst>
          </p:cNvPr>
          <p:cNvPicPr>
            <a:picLocks noChangeAspect="1"/>
          </p:cNvPicPr>
          <p:nvPr userDrawn="1"/>
        </p:nvPicPr>
        <p:blipFill>
          <a:blip r:embed="rId4"/>
          <a:stretch>
            <a:fillRect/>
          </a:stretch>
        </p:blipFill>
        <p:spPr>
          <a:xfrm>
            <a:off x="6773797" y="2342900"/>
            <a:ext cx="4508500" cy="1206500"/>
          </a:xfrm>
          <a:prstGeom prst="rect">
            <a:avLst/>
          </a:prstGeom>
        </p:spPr>
      </p:pic>
    </p:spTree>
    <p:extLst>
      <p:ext uri="{BB962C8B-B14F-4D97-AF65-F5344CB8AC3E}">
        <p14:creationId xmlns:p14="http://schemas.microsoft.com/office/powerpoint/2010/main" val="1121321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ing and 4 Paragraphs with Icons">
    <p:spTree>
      <p:nvGrpSpPr>
        <p:cNvPr id="1" name=""/>
        <p:cNvGrpSpPr/>
        <p:nvPr/>
      </p:nvGrpSpPr>
      <p:grpSpPr>
        <a:xfrm>
          <a:off x="0" y="0"/>
          <a:ext cx="0" cy="0"/>
          <a:chOff x="0" y="0"/>
          <a:chExt cx="0" cy="0"/>
        </a:xfrm>
      </p:grpSpPr>
      <p:sp>
        <p:nvSpPr>
          <p:cNvPr id="7" name="Полилиния 14"/>
          <p:cNvSpPr/>
          <p:nvPr userDrawn="1"/>
        </p:nvSpPr>
        <p:spPr>
          <a:xfrm>
            <a:off x="8289133" y="-111550"/>
            <a:ext cx="3102535" cy="7102660"/>
          </a:xfrm>
          <a:custGeom>
            <a:avLst/>
            <a:gdLst>
              <a:gd name="connsiteX0" fmla="*/ 5992021 w 14278349"/>
              <a:gd name="connsiteY0" fmla="*/ 0 h 13717587"/>
              <a:gd name="connsiteX1" fmla="*/ 14278349 w 14278349"/>
              <a:gd name="connsiteY1" fmla="*/ 0 h 13717587"/>
              <a:gd name="connsiteX2" fmla="*/ 14278349 w 14278349"/>
              <a:gd name="connsiteY2" fmla="*/ 13717587 h 13717587"/>
              <a:gd name="connsiteX3" fmla="*/ 5992020 w 14278349"/>
              <a:gd name="connsiteY3" fmla="*/ 13717587 h 13717587"/>
              <a:gd name="connsiteX4" fmla="*/ 612900 w 14278349"/>
              <a:gd name="connsiteY4" fmla="*/ 8338465 h 13717587"/>
              <a:gd name="connsiteX5" fmla="*/ 612900 w 14278349"/>
              <a:gd name="connsiteY5" fmla="*/ 5379121 h 13717587"/>
              <a:gd name="connsiteX0" fmla="*/ 5992021 w 14278349"/>
              <a:gd name="connsiteY0" fmla="*/ 0 h 13717587"/>
              <a:gd name="connsiteX1" fmla="*/ 14278349 w 14278349"/>
              <a:gd name="connsiteY1" fmla="*/ 13717587 h 13717587"/>
              <a:gd name="connsiteX2" fmla="*/ 5992020 w 14278349"/>
              <a:gd name="connsiteY2" fmla="*/ 13717587 h 13717587"/>
              <a:gd name="connsiteX3" fmla="*/ 612900 w 14278349"/>
              <a:gd name="connsiteY3" fmla="*/ 8338465 h 13717587"/>
              <a:gd name="connsiteX4" fmla="*/ 612900 w 14278349"/>
              <a:gd name="connsiteY4" fmla="*/ 5379121 h 13717587"/>
              <a:gd name="connsiteX5" fmla="*/ 5992021 w 14278349"/>
              <a:gd name="connsiteY5" fmla="*/ 0 h 13717587"/>
              <a:gd name="connsiteX0" fmla="*/ 14278349 w 14369789"/>
              <a:gd name="connsiteY0" fmla="*/ 13717587 h 13809027"/>
              <a:gd name="connsiteX1" fmla="*/ 5992020 w 14369789"/>
              <a:gd name="connsiteY1" fmla="*/ 13717587 h 13809027"/>
              <a:gd name="connsiteX2" fmla="*/ 612900 w 14369789"/>
              <a:gd name="connsiteY2" fmla="*/ 8338465 h 13809027"/>
              <a:gd name="connsiteX3" fmla="*/ 612900 w 14369789"/>
              <a:gd name="connsiteY3" fmla="*/ 5379121 h 13809027"/>
              <a:gd name="connsiteX4" fmla="*/ 5992021 w 14369789"/>
              <a:gd name="connsiteY4" fmla="*/ 0 h 13809027"/>
              <a:gd name="connsiteX5" fmla="*/ 14369789 w 14369789"/>
              <a:gd name="connsiteY5" fmla="*/ 13809027 h 13809027"/>
              <a:gd name="connsiteX0" fmla="*/ 14278349 w 14278349"/>
              <a:gd name="connsiteY0" fmla="*/ 13717587 h 13717587"/>
              <a:gd name="connsiteX1" fmla="*/ 5992020 w 14278349"/>
              <a:gd name="connsiteY1" fmla="*/ 13717587 h 13717587"/>
              <a:gd name="connsiteX2" fmla="*/ 612900 w 14278349"/>
              <a:gd name="connsiteY2" fmla="*/ 8338465 h 13717587"/>
              <a:gd name="connsiteX3" fmla="*/ 612900 w 14278349"/>
              <a:gd name="connsiteY3" fmla="*/ 5379121 h 13717587"/>
              <a:gd name="connsiteX4" fmla="*/ 5992021 w 14278349"/>
              <a:gd name="connsiteY4" fmla="*/ 0 h 13717587"/>
              <a:gd name="connsiteX0" fmla="*/ 5992020 w 5992021"/>
              <a:gd name="connsiteY0" fmla="*/ 13717587 h 13717587"/>
              <a:gd name="connsiteX1" fmla="*/ 612900 w 5992021"/>
              <a:gd name="connsiteY1" fmla="*/ 8338465 h 13717587"/>
              <a:gd name="connsiteX2" fmla="*/ 612900 w 5992021"/>
              <a:gd name="connsiteY2" fmla="*/ 5379121 h 13717587"/>
              <a:gd name="connsiteX3" fmla="*/ 5992021 w 5992021"/>
              <a:gd name="connsiteY3" fmla="*/ 0 h 13717587"/>
            </a:gdLst>
            <a:ahLst/>
            <a:cxnLst>
              <a:cxn ang="0">
                <a:pos x="connsiteX0" y="connsiteY0"/>
              </a:cxn>
              <a:cxn ang="0">
                <a:pos x="connsiteX1" y="connsiteY1"/>
              </a:cxn>
              <a:cxn ang="0">
                <a:pos x="connsiteX2" y="connsiteY2"/>
              </a:cxn>
              <a:cxn ang="0">
                <a:pos x="connsiteX3" y="connsiteY3"/>
              </a:cxn>
            </a:cxnLst>
            <a:rect l="l" t="t" r="r" b="b"/>
            <a:pathLst>
              <a:path w="5992021" h="13717587">
                <a:moveTo>
                  <a:pt x="5992020" y="13717587"/>
                </a:moveTo>
                <a:lnTo>
                  <a:pt x="612900" y="8338465"/>
                </a:lnTo>
                <a:cubicBezTo>
                  <a:pt x="-204299" y="7521265"/>
                  <a:pt x="-204300" y="6196322"/>
                  <a:pt x="612900" y="5379121"/>
                </a:cubicBezTo>
                <a:lnTo>
                  <a:pt x="5992021" y="0"/>
                </a:lnTo>
              </a:path>
            </a:pathLst>
          </a:custGeom>
          <a:noFill/>
          <a:ln w="184150">
            <a:solidFill>
              <a:schemeClr val="bg1">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Title 1"/>
          <p:cNvSpPr>
            <a:spLocks noGrp="1"/>
          </p:cNvSpPr>
          <p:nvPr>
            <p:ph type="title" hasCustomPrompt="1"/>
          </p:nvPr>
        </p:nvSpPr>
        <p:spPr>
          <a:xfrm>
            <a:off x="475488" y="466344"/>
            <a:ext cx="11128052" cy="1224344"/>
          </a:xfrm>
        </p:spPr>
        <p:txBody>
          <a:bodyPr/>
          <a:lstStyle/>
          <a:p>
            <a:r>
              <a:rPr lang="en-US" dirty="0"/>
              <a:t>Heading</a:t>
            </a:r>
          </a:p>
        </p:txBody>
      </p:sp>
      <p:sp>
        <p:nvSpPr>
          <p:cNvPr id="10" name="Text Placeholder 2"/>
          <p:cNvSpPr>
            <a:spLocks noGrp="1"/>
          </p:cNvSpPr>
          <p:nvPr>
            <p:ph type="body" idx="11" hasCustomPrompt="1"/>
          </p:nvPr>
        </p:nvSpPr>
        <p:spPr>
          <a:xfrm>
            <a:off x="1593787" y="2197570"/>
            <a:ext cx="2370667"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1" name="Text Placeholder 2"/>
          <p:cNvSpPr>
            <a:spLocks noGrp="1"/>
          </p:cNvSpPr>
          <p:nvPr>
            <p:ph type="body" idx="1" hasCustomPrompt="1"/>
          </p:nvPr>
        </p:nvSpPr>
        <p:spPr>
          <a:xfrm>
            <a:off x="1593787" y="2500057"/>
            <a:ext cx="2370667" cy="97484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a:solidFill>
                  <a:schemeClr val="bg1">
                    <a:alpha val="90000"/>
                  </a:schemeClr>
                </a:solidFill>
                <a:latin typeface="Roboto" charset="0"/>
                <a:ea typeface="Roboto" charset="0"/>
                <a:cs typeface="Roboto" charset="0"/>
              </a:rPr>
              <a:t>It was popularized in the 1960s with the release of Letterset sheets containing Lorem Ipsum passages, and more recently with desktop.</a:t>
            </a:r>
          </a:p>
        </p:txBody>
      </p:sp>
      <p:sp>
        <p:nvSpPr>
          <p:cNvPr id="16" name="Text Placeholder 2"/>
          <p:cNvSpPr>
            <a:spLocks noGrp="1"/>
          </p:cNvSpPr>
          <p:nvPr>
            <p:ph type="body" idx="12" hasCustomPrompt="1"/>
          </p:nvPr>
        </p:nvSpPr>
        <p:spPr>
          <a:xfrm>
            <a:off x="1593787" y="3870273"/>
            <a:ext cx="2370667"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7" name="Text Placeholder 2"/>
          <p:cNvSpPr>
            <a:spLocks noGrp="1"/>
          </p:cNvSpPr>
          <p:nvPr>
            <p:ph type="body" idx="13" hasCustomPrompt="1"/>
          </p:nvPr>
        </p:nvSpPr>
        <p:spPr>
          <a:xfrm>
            <a:off x="1593787" y="4172760"/>
            <a:ext cx="2370667" cy="97484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It was popularized in the 1960s with the release of Letterset sheets containing Lorem Ipsum passages, and more recently with desktop.</a:t>
            </a:r>
          </a:p>
        </p:txBody>
      </p:sp>
      <p:sp>
        <p:nvSpPr>
          <p:cNvPr id="19" name="Text Placeholder 2"/>
          <p:cNvSpPr>
            <a:spLocks noGrp="1"/>
          </p:cNvSpPr>
          <p:nvPr>
            <p:ph type="body" idx="14" hasCustomPrompt="1"/>
          </p:nvPr>
        </p:nvSpPr>
        <p:spPr>
          <a:xfrm>
            <a:off x="5544477" y="2197570"/>
            <a:ext cx="2370667"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20" name="Text Placeholder 2"/>
          <p:cNvSpPr>
            <a:spLocks noGrp="1"/>
          </p:cNvSpPr>
          <p:nvPr>
            <p:ph type="body" idx="15" hasCustomPrompt="1"/>
          </p:nvPr>
        </p:nvSpPr>
        <p:spPr>
          <a:xfrm>
            <a:off x="5544477" y="2500057"/>
            <a:ext cx="2370667" cy="97484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It was popularized in the 1960s with the release of Letterset sheets containing Lorem Ipsum passages, and more recently with desktop.</a:t>
            </a:r>
          </a:p>
        </p:txBody>
      </p:sp>
      <p:sp>
        <p:nvSpPr>
          <p:cNvPr id="22" name="Text Placeholder 2"/>
          <p:cNvSpPr>
            <a:spLocks noGrp="1"/>
          </p:cNvSpPr>
          <p:nvPr>
            <p:ph type="body" idx="16" hasCustomPrompt="1"/>
          </p:nvPr>
        </p:nvSpPr>
        <p:spPr>
          <a:xfrm>
            <a:off x="5544477" y="3870273"/>
            <a:ext cx="2370667"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23" name="Text Placeholder 2"/>
          <p:cNvSpPr>
            <a:spLocks noGrp="1"/>
          </p:cNvSpPr>
          <p:nvPr>
            <p:ph type="body" idx="17" hasCustomPrompt="1"/>
          </p:nvPr>
        </p:nvSpPr>
        <p:spPr>
          <a:xfrm>
            <a:off x="5544477" y="4172760"/>
            <a:ext cx="2370667" cy="97484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a:solidFill>
                  <a:schemeClr val="bg1">
                    <a:alpha val="90000"/>
                  </a:schemeClr>
                </a:solidFill>
                <a:latin typeface="Roboto" charset="0"/>
                <a:ea typeface="Roboto" charset="0"/>
                <a:cs typeface="Roboto" charset="0"/>
              </a:rPr>
              <a:t>It was popularized in the 1960s with the release of Letterset sheets containing Lorem Ipsum passages, and more recently with desktop.</a:t>
            </a:r>
          </a:p>
        </p:txBody>
      </p:sp>
    </p:spTree>
    <p:extLst>
      <p:ext uri="{BB962C8B-B14F-4D97-AF65-F5344CB8AC3E}">
        <p14:creationId xmlns:p14="http://schemas.microsoft.com/office/powerpoint/2010/main" val="20483042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rgbClr val="2F79A3"/>
        </a:solidFill>
        <a:effectLst/>
      </p:bgPr>
    </p:bg>
    <p:spTree>
      <p:nvGrpSpPr>
        <p:cNvPr id="1" name=""/>
        <p:cNvGrpSpPr/>
        <p:nvPr/>
      </p:nvGrpSpPr>
      <p:grpSpPr>
        <a:xfrm>
          <a:off x="0" y="0"/>
          <a:ext cx="0" cy="0"/>
          <a:chOff x="0" y="0"/>
          <a:chExt cx="0" cy="0"/>
        </a:xfrm>
      </p:grpSpPr>
      <p:sp>
        <p:nvSpPr>
          <p:cNvPr id="3" name="Freeform 2"/>
          <p:cNvSpPr/>
          <p:nvPr userDrawn="1"/>
        </p:nvSpPr>
        <p:spPr>
          <a:xfrm>
            <a:off x="-23149" y="-11575"/>
            <a:ext cx="12072395" cy="6875362"/>
          </a:xfrm>
          <a:custGeom>
            <a:avLst/>
            <a:gdLst>
              <a:gd name="connsiteX0" fmla="*/ 1689903 w 12072395"/>
              <a:gd name="connsiteY0" fmla="*/ 11575 h 6875362"/>
              <a:gd name="connsiteX1" fmla="*/ 5903088 w 12072395"/>
              <a:gd name="connsiteY1" fmla="*/ 3923818 h 6875362"/>
              <a:gd name="connsiteX2" fmla="*/ 7812911 w 12072395"/>
              <a:gd name="connsiteY2" fmla="*/ 0 h 6875362"/>
              <a:gd name="connsiteX3" fmla="*/ 12072395 w 12072395"/>
              <a:gd name="connsiteY3" fmla="*/ 0 h 6875362"/>
              <a:gd name="connsiteX4" fmla="*/ 8762035 w 12072395"/>
              <a:gd name="connsiteY4" fmla="*/ 6875362 h 6875362"/>
              <a:gd name="connsiteX5" fmla="*/ 3576577 w 12072395"/>
              <a:gd name="connsiteY5" fmla="*/ 6875362 h 6875362"/>
              <a:gd name="connsiteX6" fmla="*/ 0 w 12072395"/>
              <a:gd name="connsiteY6" fmla="*/ 3507129 h 6875362"/>
              <a:gd name="connsiteX7" fmla="*/ 0 w 12072395"/>
              <a:gd name="connsiteY7" fmla="*/ 0 h 6875362"/>
              <a:gd name="connsiteX8" fmla="*/ 1689903 w 12072395"/>
              <a:gd name="connsiteY8" fmla="*/ 11575 h 687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72395" h="6875362">
                <a:moveTo>
                  <a:pt x="1689903" y="11575"/>
                </a:moveTo>
                <a:lnTo>
                  <a:pt x="5903088" y="3923818"/>
                </a:lnTo>
                <a:lnTo>
                  <a:pt x="7812911" y="0"/>
                </a:lnTo>
                <a:lnTo>
                  <a:pt x="12072395" y="0"/>
                </a:lnTo>
                <a:lnTo>
                  <a:pt x="8762035" y="6875362"/>
                </a:lnTo>
                <a:lnTo>
                  <a:pt x="3576577" y="6875362"/>
                </a:lnTo>
                <a:lnTo>
                  <a:pt x="0" y="3507129"/>
                </a:lnTo>
                <a:lnTo>
                  <a:pt x="0" y="0"/>
                </a:lnTo>
                <a:lnTo>
                  <a:pt x="1689903" y="11575"/>
                </a:lnTo>
                <a:close/>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a:spLocks noGrp="1"/>
          </p:cNvSpPr>
          <p:nvPr>
            <p:ph type="title" hasCustomPrompt="1"/>
          </p:nvPr>
        </p:nvSpPr>
        <p:spPr>
          <a:xfrm>
            <a:off x="831850" y="1492278"/>
            <a:ext cx="10515600" cy="440795"/>
          </a:xfrm>
          <a:prstGeom prst="rect">
            <a:avLst/>
          </a:prstGeom>
        </p:spPr>
        <p:txBody>
          <a:bodyPr anchor="b">
            <a:normAutofit/>
          </a:bodyPr>
          <a:lstStyle>
            <a:lvl1pPr>
              <a:defRPr sz="2500"/>
            </a:lvl1pPr>
          </a:lstStyle>
          <a:p>
            <a:r>
              <a:rPr lang="en-US" dirty="0"/>
              <a:t>Heading</a:t>
            </a:r>
          </a:p>
        </p:txBody>
      </p:sp>
      <p:sp>
        <p:nvSpPr>
          <p:cNvPr id="5" name="Text Placeholder 2"/>
          <p:cNvSpPr>
            <a:spLocks noGrp="1"/>
          </p:cNvSpPr>
          <p:nvPr>
            <p:ph type="body" idx="1" hasCustomPrompt="1"/>
          </p:nvPr>
        </p:nvSpPr>
        <p:spPr>
          <a:xfrm>
            <a:off x="831850" y="2273259"/>
            <a:ext cx="4975200" cy="3213141"/>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popularized in the 1960s with the release of Letterset sheets containing Lorem Ipsum passages, and more recently with desktop publishing software like Aldus PageMaker including versions of Lorem Ipsum.</a:t>
            </a:r>
          </a:p>
          <a:p>
            <a:pPr marL="0" indent="0">
              <a:buNone/>
            </a:pPr>
            <a:r>
              <a:rPr lang="en-US" sz="1200" dirty="0">
                <a:solidFill>
                  <a:schemeClr val="bg1">
                    <a:alpha val="90000"/>
                  </a:schemeClr>
                </a:solidFill>
                <a:latin typeface="Roboto" charset="0"/>
                <a:ea typeface="Roboto" charset="0"/>
                <a:cs typeface="Roboto" charset="0"/>
              </a:rPr>
              <a:t> 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a:t>
            </a:r>
          </a:p>
        </p:txBody>
      </p:sp>
      <p:sp>
        <p:nvSpPr>
          <p:cNvPr id="6" name="Text Placeholder 2"/>
          <p:cNvSpPr>
            <a:spLocks noGrp="1"/>
          </p:cNvSpPr>
          <p:nvPr>
            <p:ph type="body" idx="10" hasCustomPrompt="1"/>
          </p:nvPr>
        </p:nvSpPr>
        <p:spPr>
          <a:xfrm>
            <a:off x="6372250" y="2273258"/>
            <a:ext cx="4975200" cy="3213143"/>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popularized in the 1960s with the release of Letterset sheets containing Lorem Ipsum passages, and more recently with desktop publishing software like Aldus PageMaker including versions of Lorem Ipsum.</a:t>
            </a:r>
          </a:p>
          <a:p>
            <a:pPr marL="0" indent="0">
              <a:buNone/>
            </a:pPr>
            <a:r>
              <a:rPr lang="en-US" sz="1200" dirty="0">
                <a:solidFill>
                  <a:schemeClr val="bg1">
                    <a:alpha val="90000"/>
                  </a:schemeClr>
                </a:solidFill>
                <a:latin typeface="Roboto" charset="0"/>
                <a:ea typeface="Roboto" charset="0"/>
                <a:cs typeface="Roboto" charset="0"/>
              </a:rPr>
              <a:t> 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a:t>
            </a:r>
          </a:p>
        </p:txBody>
      </p:sp>
    </p:spTree>
    <p:extLst>
      <p:ext uri="{BB962C8B-B14F-4D97-AF65-F5344CB8AC3E}">
        <p14:creationId xmlns:p14="http://schemas.microsoft.com/office/powerpoint/2010/main" val="20803290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spTree>
      <p:nvGrpSpPr>
        <p:cNvPr id="1" name=""/>
        <p:cNvGrpSpPr/>
        <p:nvPr/>
      </p:nvGrpSpPr>
      <p:grpSpPr>
        <a:xfrm>
          <a:off x="0" y="0"/>
          <a:ext cx="0" cy="0"/>
          <a:chOff x="0" y="0"/>
          <a:chExt cx="0" cy="0"/>
        </a:xfrm>
      </p:grpSpPr>
      <p:sp>
        <p:nvSpPr>
          <p:cNvPr id="5" name="Полилиния 18"/>
          <p:cNvSpPr/>
          <p:nvPr userDrawn="1"/>
        </p:nvSpPr>
        <p:spPr>
          <a:xfrm>
            <a:off x="6139908" y="-2645020"/>
            <a:ext cx="6052092" cy="12103070"/>
          </a:xfrm>
          <a:custGeom>
            <a:avLst/>
            <a:gdLst>
              <a:gd name="connsiteX0" fmla="*/ 6085234 w 6085234"/>
              <a:gd name="connsiteY0" fmla="*/ 0 h 12169352"/>
              <a:gd name="connsiteX1" fmla="*/ 6085234 w 6085234"/>
              <a:gd name="connsiteY1" fmla="*/ 12168242 h 12169352"/>
              <a:gd name="connsiteX2" fmla="*/ 6061980 w 6085234"/>
              <a:gd name="connsiteY2" fmla="*/ 12169352 h 12169352"/>
              <a:gd name="connsiteX3" fmla="*/ 4545570 w 6085234"/>
              <a:gd name="connsiteY3" fmla="*/ 11541233 h 12169352"/>
              <a:gd name="connsiteX4" fmla="*/ 628118 w 6085234"/>
              <a:gd name="connsiteY4" fmla="*/ 7623783 h 12169352"/>
              <a:gd name="connsiteX5" fmla="*/ 0 w 6085234"/>
              <a:gd name="connsiteY5" fmla="*/ 6107372 h 12169352"/>
              <a:gd name="connsiteX6" fmla="*/ 628118 w 6085234"/>
              <a:gd name="connsiteY6" fmla="*/ 4590962 h 12169352"/>
              <a:gd name="connsiteX7" fmla="*/ 4592074 w 6085234"/>
              <a:gd name="connsiteY7" fmla="*/ 627008 h 12169352"/>
              <a:gd name="connsiteX8" fmla="*/ 5902926 w 6085234"/>
              <a:gd name="connsiteY8" fmla="*/ 8703 h 12169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85234" h="12169352">
                <a:moveTo>
                  <a:pt x="6085234" y="0"/>
                </a:moveTo>
                <a:lnTo>
                  <a:pt x="6085234" y="12168242"/>
                </a:lnTo>
                <a:lnTo>
                  <a:pt x="6061980" y="12169352"/>
                </a:lnTo>
                <a:cubicBezTo>
                  <a:pt x="5513148" y="12169352"/>
                  <a:pt x="4964314" y="11959979"/>
                  <a:pt x="4545570" y="11541233"/>
                </a:cubicBezTo>
                <a:lnTo>
                  <a:pt x="628118" y="7623783"/>
                </a:lnTo>
                <a:cubicBezTo>
                  <a:pt x="209374" y="7205037"/>
                  <a:pt x="0" y="6656206"/>
                  <a:pt x="0" y="6107372"/>
                </a:cubicBezTo>
                <a:cubicBezTo>
                  <a:pt x="0" y="5558541"/>
                  <a:pt x="209374" y="5009707"/>
                  <a:pt x="628118" y="4590962"/>
                </a:cubicBezTo>
                <a:lnTo>
                  <a:pt x="4592074" y="627008"/>
                </a:lnTo>
                <a:cubicBezTo>
                  <a:pt x="4958474" y="260606"/>
                  <a:pt x="5424476" y="54503"/>
                  <a:pt x="5902926" y="8703"/>
                </a:cubicBezTo>
                <a:close/>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6" name="Title 1"/>
          <p:cNvSpPr>
            <a:spLocks noGrp="1"/>
          </p:cNvSpPr>
          <p:nvPr>
            <p:ph type="title" hasCustomPrompt="1"/>
          </p:nvPr>
        </p:nvSpPr>
        <p:spPr>
          <a:xfrm>
            <a:off x="992272" y="3031958"/>
            <a:ext cx="10515600" cy="660926"/>
          </a:xfrm>
          <a:prstGeom prst="rect">
            <a:avLst/>
          </a:prstGeom>
        </p:spPr>
        <p:txBody>
          <a:bodyPr anchor="b">
            <a:normAutofit/>
          </a:bodyPr>
          <a:lstStyle>
            <a:lvl1pPr>
              <a:defRPr sz="3500" i="1" baseline="0"/>
            </a:lvl1pPr>
          </a:lstStyle>
          <a:p>
            <a:r>
              <a:rPr lang="en-US"/>
              <a:t>Section title 1</a:t>
            </a:r>
            <a:endParaRPr lang="en-US" dirty="0"/>
          </a:p>
        </p:txBody>
      </p:sp>
      <p:sp>
        <p:nvSpPr>
          <p:cNvPr id="7" name="Rectangle 6"/>
          <p:cNvSpPr/>
          <p:nvPr userDrawn="1"/>
        </p:nvSpPr>
        <p:spPr>
          <a:xfrm>
            <a:off x="0" y="2478505"/>
            <a:ext cx="708144" cy="1794424"/>
          </a:xfrm>
          <a:prstGeom prst="rect">
            <a:avLst/>
          </a:prstGeom>
          <a:solidFill>
            <a:srgbClr val="35B2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67945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3" name="Полилиния 14"/>
          <p:cNvSpPr/>
          <p:nvPr userDrawn="1"/>
        </p:nvSpPr>
        <p:spPr>
          <a:xfrm>
            <a:off x="4900248" y="860"/>
            <a:ext cx="6090480" cy="6857140"/>
          </a:xfrm>
          <a:custGeom>
            <a:avLst/>
            <a:gdLst>
              <a:gd name="connsiteX0" fmla="*/ 1 w 10627592"/>
              <a:gd name="connsiteY0" fmla="*/ 0 h 11965375"/>
              <a:gd name="connsiteX1" fmla="*/ 5750559 w 10627592"/>
              <a:gd name="connsiteY1" fmla="*/ 0 h 11965375"/>
              <a:gd name="connsiteX2" fmla="*/ 9845777 w 10627592"/>
              <a:gd name="connsiteY2" fmla="*/ 4095219 h 11965375"/>
              <a:gd name="connsiteX3" fmla="*/ 9845777 w 10627592"/>
              <a:gd name="connsiteY3" fmla="*/ 7870156 h 11965375"/>
              <a:gd name="connsiteX4" fmla="*/ 5750559 w 10627592"/>
              <a:gd name="connsiteY4" fmla="*/ 11965375 h 11965375"/>
              <a:gd name="connsiteX5" fmla="*/ 0 w 10627592"/>
              <a:gd name="connsiteY5" fmla="*/ 11965375 h 11965375"/>
              <a:gd name="connsiteX6" fmla="*/ 4095218 w 10627592"/>
              <a:gd name="connsiteY6" fmla="*/ 7870156 h 11965375"/>
              <a:gd name="connsiteX7" fmla="*/ 4095219 w 10627592"/>
              <a:gd name="connsiteY7" fmla="*/ 4095219 h 1196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7592" h="11965375">
                <a:moveTo>
                  <a:pt x="1" y="0"/>
                </a:moveTo>
                <a:lnTo>
                  <a:pt x="5750559" y="0"/>
                </a:lnTo>
                <a:lnTo>
                  <a:pt x="9845777" y="4095219"/>
                </a:lnTo>
                <a:cubicBezTo>
                  <a:pt x="10888197" y="5137640"/>
                  <a:pt x="10888197" y="6827735"/>
                  <a:pt x="9845777" y="7870156"/>
                </a:cubicBezTo>
                <a:lnTo>
                  <a:pt x="5750559" y="11965375"/>
                </a:lnTo>
                <a:lnTo>
                  <a:pt x="0" y="11965375"/>
                </a:lnTo>
                <a:lnTo>
                  <a:pt x="4095218" y="7870156"/>
                </a:lnTo>
                <a:cubicBezTo>
                  <a:pt x="5137639" y="6827736"/>
                  <a:pt x="5137639" y="5137638"/>
                  <a:pt x="4095219" y="4095219"/>
                </a:cubicBezTo>
                <a:close/>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ru-RU">
              <a:solidFill>
                <a:schemeClr val="bg1"/>
              </a:solidFill>
            </a:endParaRPr>
          </a:p>
        </p:txBody>
      </p:sp>
      <p:sp>
        <p:nvSpPr>
          <p:cNvPr id="4" name="Title 1"/>
          <p:cNvSpPr>
            <a:spLocks noGrp="1"/>
          </p:cNvSpPr>
          <p:nvPr>
            <p:ph type="title" hasCustomPrompt="1"/>
          </p:nvPr>
        </p:nvSpPr>
        <p:spPr>
          <a:xfrm>
            <a:off x="992272" y="3031958"/>
            <a:ext cx="10515600" cy="660926"/>
          </a:xfrm>
          <a:prstGeom prst="rect">
            <a:avLst/>
          </a:prstGeom>
        </p:spPr>
        <p:txBody>
          <a:bodyPr anchor="b">
            <a:normAutofit/>
          </a:bodyPr>
          <a:lstStyle>
            <a:lvl1pPr>
              <a:defRPr sz="3500" i="1" baseline="0"/>
            </a:lvl1pPr>
          </a:lstStyle>
          <a:p>
            <a:r>
              <a:rPr lang="en-US" dirty="0"/>
              <a:t>Section title 2</a:t>
            </a:r>
          </a:p>
        </p:txBody>
      </p:sp>
      <p:sp>
        <p:nvSpPr>
          <p:cNvPr id="5" name="Rectangle 4"/>
          <p:cNvSpPr/>
          <p:nvPr userDrawn="1"/>
        </p:nvSpPr>
        <p:spPr>
          <a:xfrm>
            <a:off x="0" y="2478505"/>
            <a:ext cx="708144" cy="1794424"/>
          </a:xfrm>
          <a:prstGeom prst="rect">
            <a:avLst/>
          </a:prstGeom>
          <a:solidFill>
            <a:srgbClr val="35B2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8620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spTree>
      <p:nvGrpSpPr>
        <p:cNvPr id="1" name=""/>
        <p:cNvGrpSpPr/>
        <p:nvPr/>
      </p:nvGrpSpPr>
      <p:grpSpPr>
        <a:xfrm>
          <a:off x="0" y="0"/>
          <a:ext cx="0" cy="0"/>
          <a:chOff x="0" y="0"/>
          <a:chExt cx="0" cy="0"/>
        </a:xfrm>
      </p:grpSpPr>
      <p:sp>
        <p:nvSpPr>
          <p:cNvPr id="3" name="Полилиния 24"/>
          <p:cNvSpPr/>
          <p:nvPr userDrawn="1"/>
        </p:nvSpPr>
        <p:spPr>
          <a:xfrm>
            <a:off x="-1" y="0"/>
            <a:ext cx="9028253" cy="6874454"/>
          </a:xfrm>
          <a:custGeom>
            <a:avLst/>
            <a:gdLst>
              <a:gd name="connsiteX0" fmla="*/ 0 w 18015370"/>
              <a:gd name="connsiteY0" fmla="*/ 0 h 13717587"/>
              <a:gd name="connsiteX1" fmla="*/ 7465573 w 18015370"/>
              <a:gd name="connsiteY1" fmla="*/ 0 h 13717587"/>
              <a:gd name="connsiteX2" fmla="*/ 15954192 w 18015370"/>
              <a:gd name="connsiteY2" fmla="*/ 8154389 h 13717587"/>
              <a:gd name="connsiteX3" fmla="*/ 18015370 w 18015370"/>
              <a:gd name="connsiteY3" fmla="*/ 12934585 h 13717587"/>
              <a:gd name="connsiteX4" fmla="*/ 17983162 w 18015370"/>
              <a:gd name="connsiteY4" fmla="*/ 13582567 h 13717587"/>
              <a:gd name="connsiteX5" fmla="*/ 17966310 w 18015370"/>
              <a:gd name="connsiteY5" fmla="*/ 13717587 h 13717587"/>
              <a:gd name="connsiteX6" fmla="*/ 0 w 18015370"/>
              <a:gd name="connsiteY6" fmla="*/ 13717587 h 1371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15370" h="13717587">
                <a:moveTo>
                  <a:pt x="0" y="0"/>
                </a:moveTo>
                <a:lnTo>
                  <a:pt x="7465573" y="0"/>
                </a:lnTo>
                <a:lnTo>
                  <a:pt x="15954192" y="8154389"/>
                </a:lnTo>
                <a:cubicBezTo>
                  <a:pt x="17328306" y="9474405"/>
                  <a:pt x="18015370" y="11204491"/>
                  <a:pt x="18015370" y="12934585"/>
                </a:cubicBezTo>
                <a:cubicBezTo>
                  <a:pt x="18015370" y="13150845"/>
                  <a:pt x="18004634" y="13367107"/>
                  <a:pt x="17983162" y="13582567"/>
                </a:cubicBezTo>
                <a:lnTo>
                  <a:pt x="17966310" y="13717587"/>
                </a:lnTo>
                <a:lnTo>
                  <a:pt x="0" y="13717587"/>
                </a:lnTo>
                <a:close/>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ru-RU"/>
          </a:p>
        </p:txBody>
      </p:sp>
      <p:sp>
        <p:nvSpPr>
          <p:cNvPr id="4" name="Title 1"/>
          <p:cNvSpPr>
            <a:spLocks noGrp="1"/>
          </p:cNvSpPr>
          <p:nvPr>
            <p:ph type="title" hasCustomPrompt="1"/>
          </p:nvPr>
        </p:nvSpPr>
        <p:spPr>
          <a:xfrm>
            <a:off x="992272" y="3031958"/>
            <a:ext cx="10515600" cy="660926"/>
          </a:xfrm>
          <a:prstGeom prst="rect">
            <a:avLst/>
          </a:prstGeom>
        </p:spPr>
        <p:txBody>
          <a:bodyPr anchor="b">
            <a:normAutofit/>
          </a:bodyPr>
          <a:lstStyle>
            <a:lvl1pPr>
              <a:defRPr sz="3500" i="1" baseline="0"/>
            </a:lvl1pPr>
          </a:lstStyle>
          <a:p>
            <a:r>
              <a:rPr lang="en-US" dirty="0"/>
              <a:t>Section title 3</a:t>
            </a:r>
          </a:p>
        </p:txBody>
      </p:sp>
      <p:sp>
        <p:nvSpPr>
          <p:cNvPr id="5" name="Rectangle 4"/>
          <p:cNvSpPr/>
          <p:nvPr userDrawn="1"/>
        </p:nvSpPr>
        <p:spPr>
          <a:xfrm>
            <a:off x="0" y="2478505"/>
            <a:ext cx="708144" cy="1794424"/>
          </a:xfrm>
          <a:prstGeom prst="rect">
            <a:avLst/>
          </a:prstGeom>
          <a:solidFill>
            <a:srgbClr val="35B2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66111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ig Heading and 3 Paragraphs with Icons">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52692" y="1374272"/>
            <a:ext cx="4975200" cy="759327"/>
          </a:xfrm>
          <a:prstGeom prst="rect">
            <a:avLst/>
          </a:prstGeom>
        </p:spPr>
        <p:txBody>
          <a:bodyPr anchor="b">
            <a:normAutofit/>
          </a:bodyPr>
          <a:lstStyle>
            <a:lvl1pPr>
              <a:defRPr sz="4000" baseline="0"/>
            </a:lvl1pPr>
          </a:lstStyle>
          <a:p>
            <a:r>
              <a:rPr lang="en-US"/>
              <a:t>Big Bold Heading</a:t>
            </a:r>
            <a:endParaRPr lang="en-US" dirty="0"/>
          </a:p>
        </p:txBody>
      </p:sp>
      <p:sp>
        <p:nvSpPr>
          <p:cNvPr id="4" name="Text Placeholder 2"/>
          <p:cNvSpPr>
            <a:spLocks noGrp="1"/>
          </p:cNvSpPr>
          <p:nvPr>
            <p:ph type="body" idx="1" hasCustomPrompt="1"/>
          </p:nvPr>
        </p:nvSpPr>
        <p:spPr>
          <a:xfrm>
            <a:off x="1152692" y="2305342"/>
            <a:ext cx="4975200" cy="3213141"/>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popularized in the 1960s with the release of Letterset sheets containing Lorem Ipsum passages, and more recently with desktop publishing software like Aldus PageMaker including versions of Lorem Ipsum.</a:t>
            </a:r>
          </a:p>
          <a:p>
            <a:pPr marL="0" indent="0">
              <a:buNone/>
            </a:pPr>
            <a:r>
              <a:rPr lang="en-US" sz="1200" dirty="0">
                <a:solidFill>
                  <a:schemeClr val="bg1">
                    <a:alpha val="90000"/>
                  </a:schemeClr>
                </a:solidFill>
                <a:latin typeface="Roboto" charset="0"/>
                <a:ea typeface="Roboto" charset="0"/>
                <a:cs typeface="Roboto" charset="0"/>
              </a:rPr>
              <a:t> 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a:t>
            </a:r>
          </a:p>
        </p:txBody>
      </p:sp>
      <p:sp>
        <p:nvSpPr>
          <p:cNvPr id="5" name="Text Placeholder 2"/>
          <p:cNvSpPr>
            <a:spLocks noGrp="1"/>
          </p:cNvSpPr>
          <p:nvPr>
            <p:ph type="body" idx="10" hasCustomPrompt="1"/>
          </p:nvPr>
        </p:nvSpPr>
        <p:spPr>
          <a:xfrm>
            <a:off x="7906418" y="1700980"/>
            <a:ext cx="2986171" cy="512204"/>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a:t>
            </a:r>
          </a:p>
        </p:txBody>
      </p:sp>
      <p:sp>
        <p:nvSpPr>
          <p:cNvPr id="6" name="Text Placeholder 2"/>
          <p:cNvSpPr>
            <a:spLocks noGrp="1"/>
          </p:cNvSpPr>
          <p:nvPr>
            <p:ph type="body" idx="11" hasCustomPrompt="1"/>
          </p:nvPr>
        </p:nvSpPr>
        <p:spPr>
          <a:xfrm>
            <a:off x="7906418" y="1374272"/>
            <a:ext cx="2986821"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7" name="Text Placeholder 2"/>
          <p:cNvSpPr>
            <a:spLocks noGrp="1"/>
          </p:cNvSpPr>
          <p:nvPr>
            <p:ph type="body" idx="12" hasCustomPrompt="1"/>
          </p:nvPr>
        </p:nvSpPr>
        <p:spPr>
          <a:xfrm>
            <a:off x="7906418" y="2904138"/>
            <a:ext cx="2986171" cy="512204"/>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a:t>
            </a:r>
          </a:p>
        </p:txBody>
      </p:sp>
      <p:sp>
        <p:nvSpPr>
          <p:cNvPr id="8" name="Text Placeholder 2"/>
          <p:cNvSpPr>
            <a:spLocks noGrp="1"/>
          </p:cNvSpPr>
          <p:nvPr>
            <p:ph type="body" idx="13" hasCustomPrompt="1"/>
          </p:nvPr>
        </p:nvSpPr>
        <p:spPr>
          <a:xfrm>
            <a:off x="7906418" y="2577430"/>
            <a:ext cx="2986821"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9" name="Picture Placeholder 2"/>
          <p:cNvSpPr>
            <a:spLocks noGrp="1"/>
          </p:cNvSpPr>
          <p:nvPr>
            <p:ph type="pic" idx="15" hasCustomPrompt="1"/>
          </p:nvPr>
        </p:nvSpPr>
        <p:spPr>
          <a:xfrm>
            <a:off x="7134854" y="1374272"/>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10" name="Picture Placeholder 2"/>
          <p:cNvSpPr>
            <a:spLocks noGrp="1"/>
          </p:cNvSpPr>
          <p:nvPr>
            <p:ph type="pic" idx="16" hasCustomPrompt="1"/>
          </p:nvPr>
        </p:nvSpPr>
        <p:spPr>
          <a:xfrm>
            <a:off x="7134854" y="2577430"/>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11" name="Text Placeholder 2"/>
          <p:cNvSpPr>
            <a:spLocks noGrp="1"/>
          </p:cNvSpPr>
          <p:nvPr>
            <p:ph type="body" idx="17" hasCustomPrompt="1"/>
          </p:nvPr>
        </p:nvSpPr>
        <p:spPr>
          <a:xfrm>
            <a:off x="7906418" y="4059223"/>
            <a:ext cx="2986171" cy="512204"/>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a:t>
            </a:r>
          </a:p>
        </p:txBody>
      </p:sp>
      <p:sp>
        <p:nvSpPr>
          <p:cNvPr id="12" name="Text Placeholder 2"/>
          <p:cNvSpPr>
            <a:spLocks noGrp="1"/>
          </p:cNvSpPr>
          <p:nvPr>
            <p:ph type="body" idx="18" hasCustomPrompt="1"/>
          </p:nvPr>
        </p:nvSpPr>
        <p:spPr>
          <a:xfrm>
            <a:off x="7906418" y="3732515"/>
            <a:ext cx="2986821"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5" name="Picture Placeholder 2"/>
          <p:cNvSpPr>
            <a:spLocks noGrp="1"/>
          </p:cNvSpPr>
          <p:nvPr>
            <p:ph type="pic" idx="21" hasCustomPrompt="1"/>
          </p:nvPr>
        </p:nvSpPr>
        <p:spPr>
          <a:xfrm>
            <a:off x="7134854" y="3732515"/>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Tree>
    <p:extLst>
      <p:ext uri="{BB962C8B-B14F-4D97-AF65-F5344CB8AC3E}">
        <p14:creationId xmlns:p14="http://schemas.microsoft.com/office/powerpoint/2010/main" val="4917092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ing with 3 Poi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5292" y="466344"/>
            <a:ext cx="5400575" cy="1224344"/>
          </a:xfrm>
        </p:spPr>
        <p:txBody>
          <a:bodyPr/>
          <a:lstStyle/>
          <a:p>
            <a:r>
              <a:rPr lang="en-US" dirty="0"/>
              <a:t>Heading</a:t>
            </a:r>
          </a:p>
        </p:txBody>
      </p:sp>
      <p:sp>
        <p:nvSpPr>
          <p:cNvPr id="6" name="Полилиния 10"/>
          <p:cNvSpPr/>
          <p:nvPr userDrawn="1"/>
        </p:nvSpPr>
        <p:spPr>
          <a:xfrm rot="5400000" flipH="1">
            <a:off x="8304814" y="-1224700"/>
            <a:ext cx="2662486" cy="5111885"/>
          </a:xfrm>
          <a:custGeom>
            <a:avLst/>
            <a:gdLst>
              <a:gd name="connsiteX0" fmla="*/ 7703250 w 7703250"/>
              <a:gd name="connsiteY0" fmla="*/ 0 h 14789986"/>
              <a:gd name="connsiteX1" fmla="*/ 7703250 w 7703250"/>
              <a:gd name="connsiteY1" fmla="*/ 14789986 h 14789986"/>
              <a:gd name="connsiteX2" fmla="*/ 1336545 w 7703250"/>
              <a:gd name="connsiteY2" fmla="*/ 8423282 h 14789986"/>
              <a:gd name="connsiteX3" fmla="*/ 1336545 w 7703250"/>
              <a:gd name="connsiteY3" fmla="*/ 1969881 h 14789986"/>
              <a:gd name="connsiteX4" fmla="*/ 3306428 w 7703250"/>
              <a:gd name="connsiteY4" fmla="*/ 0 h 14789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3250" h="14789986">
                <a:moveTo>
                  <a:pt x="7703250" y="0"/>
                </a:moveTo>
                <a:lnTo>
                  <a:pt x="7703250" y="14789986"/>
                </a:lnTo>
                <a:lnTo>
                  <a:pt x="1336545" y="8423282"/>
                </a:lnTo>
                <a:cubicBezTo>
                  <a:pt x="-445514" y="6641226"/>
                  <a:pt x="-445514" y="3751940"/>
                  <a:pt x="1336545" y="1969881"/>
                </a:cubicBezTo>
                <a:lnTo>
                  <a:pt x="3306428" y="0"/>
                </a:lnTo>
                <a:close/>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ru-RU" dirty="0"/>
          </a:p>
        </p:txBody>
      </p:sp>
      <p:sp>
        <p:nvSpPr>
          <p:cNvPr id="7" name="Text Placeholder 2"/>
          <p:cNvSpPr>
            <a:spLocks noGrp="1"/>
          </p:cNvSpPr>
          <p:nvPr>
            <p:ph type="body" idx="11" hasCustomPrompt="1"/>
          </p:nvPr>
        </p:nvSpPr>
        <p:spPr>
          <a:xfrm>
            <a:off x="8189316" y="845092"/>
            <a:ext cx="2791883" cy="1817394"/>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a:t>
            </a:r>
            <a:r>
              <a:rPr lang="en-US" sz="1200">
                <a:solidFill>
                  <a:schemeClr val="bg1">
                    <a:alpha val="90000"/>
                  </a:schemeClr>
                </a:solidFill>
                <a:latin typeface="Roboto" charset="0"/>
                <a:ea typeface="Roboto" charset="0"/>
                <a:cs typeface="Roboto" charset="0"/>
              </a:rPr>
              <a:t>industry.</a:t>
            </a:r>
            <a:endParaRPr lang="en-US" sz="1200" dirty="0">
              <a:solidFill>
                <a:schemeClr val="bg1">
                  <a:alpha val="90000"/>
                </a:schemeClr>
              </a:solidFill>
              <a:latin typeface="Roboto" charset="0"/>
              <a:ea typeface="Roboto" charset="0"/>
              <a:cs typeface="Roboto" charset="0"/>
            </a:endParaRPr>
          </a:p>
        </p:txBody>
      </p:sp>
      <p:grpSp>
        <p:nvGrpSpPr>
          <p:cNvPr id="8" name="Group 7"/>
          <p:cNvGrpSpPr/>
          <p:nvPr userDrawn="1"/>
        </p:nvGrpSpPr>
        <p:grpSpPr>
          <a:xfrm>
            <a:off x="619580" y="3167680"/>
            <a:ext cx="347666" cy="342704"/>
            <a:chOff x="946501" y="3037018"/>
            <a:chExt cx="347666" cy="342704"/>
          </a:xfrm>
        </p:grpSpPr>
        <p:sp>
          <p:nvSpPr>
            <p:cNvPr id="9" name="Oval 8"/>
            <p:cNvSpPr/>
            <p:nvPr/>
          </p:nvSpPr>
          <p:spPr>
            <a:xfrm>
              <a:off x="946501" y="3037018"/>
              <a:ext cx="325182" cy="3251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p:cNvSpPr txBox="1">
              <a:spLocks/>
            </p:cNvSpPr>
            <p:nvPr/>
          </p:nvSpPr>
          <p:spPr>
            <a:xfrm>
              <a:off x="968986" y="3074628"/>
              <a:ext cx="325181" cy="3050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 typeface="Arial"/>
                <a:buNone/>
              </a:pPr>
              <a:r>
                <a:rPr lang="en-US" sz="1200" b="1" dirty="0">
                  <a:solidFill>
                    <a:srgbClr val="1E557B"/>
                  </a:solidFill>
                  <a:latin typeface="Roboto" charset="0"/>
                  <a:ea typeface="Roboto" charset="0"/>
                  <a:cs typeface="Roboto" charset="0"/>
                </a:rPr>
                <a:t>1.</a:t>
              </a:r>
            </a:p>
          </p:txBody>
        </p:sp>
      </p:grpSp>
      <p:grpSp>
        <p:nvGrpSpPr>
          <p:cNvPr id="11" name="Group 10"/>
          <p:cNvGrpSpPr/>
          <p:nvPr userDrawn="1"/>
        </p:nvGrpSpPr>
        <p:grpSpPr>
          <a:xfrm>
            <a:off x="7748513" y="912824"/>
            <a:ext cx="347666" cy="342704"/>
            <a:chOff x="946501" y="3037018"/>
            <a:chExt cx="347666" cy="342704"/>
          </a:xfrm>
        </p:grpSpPr>
        <p:sp>
          <p:nvSpPr>
            <p:cNvPr id="12" name="Oval 11"/>
            <p:cNvSpPr/>
            <p:nvPr/>
          </p:nvSpPr>
          <p:spPr>
            <a:xfrm>
              <a:off x="946501" y="3037018"/>
              <a:ext cx="325182" cy="3251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2"/>
            <p:cNvSpPr txBox="1">
              <a:spLocks/>
            </p:cNvSpPr>
            <p:nvPr/>
          </p:nvSpPr>
          <p:spPr>
            <a:xfrm>
              <a:off x="968986" y="3074628"/>
              <a:ext cx="325181" cy="3050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 typeface="Arial"/>
                <a:buNone/>
              </a:pPr>
              <a:r>
                <a:rPr lang="en-US" sz="1200" b="1" dirty="0">
                  <a:solidFill>
                    <a:srgbClr val="1E557B"/>
                  </a:solidFill>
                  <a:latin typeface="Roboto" charset="0"/>
                  <a:ea typeface="Roboto" charset="0"/>
                  <a:cs typeface="Roboto" charset="0"/>
                </a:rPr>
                <a:t>2.</a:t>
              </a:r>
            </a:p>
          </p:txBody>
        </p:sp>
      </p:grpSp>
      <p:grpSp>
        <p:nvGrpSpPr>
          <p:cNvPr id="14" name="Group 13"/>
          <p:cNvGrpSpPr/>
          <p:nvPr userDrawn="1"/>
        </p:nvGrpSpPr>
        <p:grpSpPr>
          <a:xfrm>
            <a:off x="6661915" y="4844556"/>
            <a:ext cx="347666" cy="342704"/>
            <a:chOff x="946501" y="3037018"/>
            <a:chExt cx="347666" cy="342704"/>
          </a:xfrm>
        </p:grpSpPr>
        <p:sp>
          <p:nvSpPr>
            <p:cNvPr id="15" name="Oval 14"/>
            <p:cNvSpPr/>
            <p:nvPr/>
          </p:nvSpPr>
          <p:spPr>
            <a:xfrm>
              <a:off x="946501" y="3037018"/>
              <a:ext cx="325182" cy="3251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ntent Placeholder 2"/>
            <p:cNvSpPr txBox="1">
              <a:spLocks/>
            </p:cNvSpPr>
            <p:nvPr/>
          </p:nvSpPr>
          <p:spPr>
            <a:xfrm>
              <a:off x="968986" y="3074628"/>
              <a:ext cx="325181" cy="30509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 typeface="Arial"/>
                <a:buNone/>
              </a:pPr>
              <a:r>
                <a:rPr lang="en-US" sz="1200" b="1" dirty="0">
                  <a:solidFill>
                    <a:srgbClr val="1E557B"/>
                  </a:solidFill>
                  <a:latin typeface="Roboto" charset="0"/>
                  <a:ea typeface="Roboto" charset="0"/>
                  <a:cs typeface="Roboto" charset="0"/>
                </a:rPr>
                <a:t>3.</a:t>
              </a:r>
            </a:p>
          </p:txBody>
        </p:sp>
      </p:grpSp>
      <p:sp>
        <p:nvSpPr>
          <p:cNvPr id="18" name="Text Placeholder 2"/>
          <p:cNvSpPr>
            <a:spLocks noGrp="1"/>
          </p:cNvSpPr>
          <p:nvPr>
            <p:ph type="body" idx="12" hasCustomPrompt="1"/>
          </p:nvPr>
        </p:nvSpPr>
        <p:spPr>
          <a:xfrm>
            <a:off x="1051027" y="3096847"/>
            <a:ext cx="2791883" cy="1817394"/>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a:t>
            </a:r>
          </a:p>
        </p:txBody>
      </p:sp>
      <p:sp>
        <p:nvSpPr>
          <p:cNvPr id="21" name="Text Placeholder 2"/>
          <p:cNvSpPr>
            <a:spLocks noGrp="1"/>
          </p:cNvSpPr>
          <p:nvPr>
            <p:ph type="body" idx="13" hasCustomPrompt="1"/>
          </p:nvPr>
        </p:nvSpPr>
        <p:spPr>
          <a:xfrm>
            <a:off x="7130912" y="4765552"/>
            <a:ext cx="2791883" cy="1245781"/>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a:t>
            </a:r>
          </a:p>
        </p:txBody>
      </p:sp>
    </p:spTree>
    <p:extLst>
      <p:ext uri="{BB962C8B-B14F-4D97-AF65-F5344CB8AC3E}">
        <p14:creationId xmlns:p14="http://schemas.microsoft.com/office/powerpoint/2010/main" val="11644743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Slide 2">
    <p:bg>
      <p:bgPr>
        <a:solidFill>
          <a:srgbClr val="2F79A3"/>
        </a:solidFill>
        <a:effectLst/>
      </p:bgPr>
    </p:bg>
    <p:spTree>
      <p:nvGrpSpPr>
        <p:cNvPr id="1" name=""/>
        <p:cNvGrpSpPr/>
        <p:nvPr/>
      </p:nvGrpSpPr>
      <p:grpSpPr>
        <a:xfrm>
          <a:off x="0" y="0"/>
          <a:ext cx="0" cy="0"/>
          <a:chOff x="0" y="0"/>
          <a:chExt cx="0" cy="0"/>
        </a:xfrm>
      </p:grpSpPr>
      <p:sp>
        <p:nvSpPr>
          <p:cNvPr id="3" name="Полилиния 33"/>
          <p:cNvSpPr/>
          <p:nvPr userDrawn="1"/>
        </p:nvSpPr>
        <p:spPr>
          <a:xfrm>
            <a:off x="-1794652" y="0"/>
            <a:ext cx="7097708" cy="6858000"/>
          </a:xfrm>
          <a:custGeom>
            <a:avLst/>
            <a:gdLst>
              <a:gd name="connsiteX0" fmla="*/ 13852354 w 13852354"/>
              <a:gd name="connsiteY0" fmla="*/ 0 h 13717587"/>
              <a:gd name="connsiteX1" fmla="*/ 8917069 w 13852354"/>
              <a:gd name="connsiteY1" fmla="*/ 4935288 h 13717587"/>
              <a:gd name="connsiteX2" fmla="*/ 8917069 w 13852354"/>
              <a:gd name="connsiteY2" fmla="*/ 8842208 h 13717587"/>
              <a:gd name="connsiteX3" fmla="*/ 13792449 w 13852354"/>
              <a:gd name="connsiteY3" fmla="*/ 13717586 h 13717587"/>
              <a:gd name="connsiteX4" fmla="*/ 1 w 13852354"/>
              <a:gd name="connsiteY4" fmla="*/ 13717587 h 13717587"/>
              <a:gd name="connsiteX5" fmla="*/ 0 w 13852354"/>
              <a:gd name="connsiteY5" fmla="*/ 0 h 1371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52354" h="13717587">
                <a:moveTo>
                  <a:pt x="13852354" y="0"/>
                </a:moveTo>
                <a:lnTo>
                  <a:pt x="8917069" y="4935288"/>
                </a:lnTo>
                <a:cubicBezTo>
                  <a:pt x="7838205" y="6014152"/>
                  <a:pt x="7838204" y="7763341"/>
                  <a:pt x="8917069" y="8842208"/>
                </a:cubicBezTo>
                <a:lnTo>
                  <a:pt x="13792449" y="13717586"/>
                </a:lnTo>
                <a:lnTo>
                  <a:pt x="1" y="13717587"/>
                </a:lnTo>
                <a:lnTo>
                  <a:pt x="0" y="0"/>
                </a:lnTo>
                <a:close/>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ru-RU"/>
          </a:p>
        </p:txBody>
      </p:sp>
      <p:sp>
        <p:nvSpPr>
          <p:cNvPr id="4" name="Title 1"/>
          <p:cNvSpPr>
            <a:spLocks noGrp="1"/>
          </p:cNvSpPr>
          <p:nvPr>
            <p:ph type="title" hasCustomPrompt="1"/>
          </p:nvPr>
        </p:nvSpPr>
        <p:spPr>
          <a:xfrm>
            <a:off x="831850" y="2662988"/>
            <a:ext cx="10515600" cy="1190317"/>
          </a:xfrm>
          <a:prstGeom prst="rect">
            <a:avLst/>
          </a:prstGeom>
        </p:spPr>
        <p:txBody>
          <a:bodyPr anchor="b">
            <a:normAutofit/>
          </a:bodyPr>
          <a:lstStyle>
            <a:lvl1pPr algn="r">
              <a:defRPr sz="3500" b="0" i="1" baseline="0"/>
            </a:lvl1pPr>
          </a:lstStyle>
          <a:p>
            <a:r>
              <a:rPr lang="en-US" dirty="0"/>
              <a:t>“Edit this text and include</a:t>
            </a:r>
            <a:br>
              <a:rPr lang="en-US" dirty="0"/>
            </a:br>
            <a:r>
              <a:rPr lang="en-US" dirty="0"/>
              <a:t>a quote of your choice”.</a:t>
            </a:r>
          </a:p>
        </p:txBody>
      </p:sp>
      <p:cxnSp>
        <p:nvCxnSpPr>
          <p:cNvPr id="5" name="Straight Connector 4"/>
          <p:cNvCxnSpPr/>
          <p:nvPr userDrawn="1"/>
        </p:nvCxnSpPr>
        <p:spPr>
          <a:xfrm>
            <a:off x="10567271" y="4087189"/>
            <a:ext cx="78017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738805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ing and Paragraph">
    <p:spTree>
      <p:nvGrpSpPr>
        <p:cNvPr id="1" name=""/>
        <p:cNvGrpSpPr/>
        <p:nvPr/>
      </p:nvGrpSpPr>
      <p:grpSpPr>
        <a:xfrm>
          <a:off x="0" y="0"/>
          <a:ext cx="0" cy="0"/>
          <a:chOff x="0" y="0"/>
          <a:chExt cx="0" cy="0"/>
        </a:xfrm>
      </p:grpSpPr>
      <p:sp>
        <p:nvSpPr>
          <p:cNvPr id="3" name="Freeform 2"/>
          <p:cNvSpPr/>
          <p:nvPr userDrawn="1"/>
        </p:nvSpPr>
        <p:spPr>
          <a:xfrm flipH="1">
            <a:off x="8437708" y="-7495"/>
            <a:ext cx="3762530" cy="6872990"/>
          </a:xfrm>
          <a:custGeom>
            <a:avLst/>
            <a:gdLst>
              <a:gd name="connsiteX0" fmla="*/ 3762531 w 3762531"/>
              <a:gd name="connsiteY0" fmla="*/ 0 h 6872990"/>
              <a:gd name="connsiteX1" fmla="*/ 1349115 w 3762531"/>
              <a:gd name="connsiteY1" fmla="*/ 6872990 h 6872990"/>
              <a:gd name="connsiteX2" fmla="*/ 0 w 3762531"/>
              <a:gd name="connsiteY2" fmla="*/ 6858000 h 6872990"/>
              <a:gd name="connsiteX3" fmla="*/ 0 w 3762531"/>
              <a:gd name="connsiteY3" fmla="*/ 4834328 h 6872990"/>
              <a:gd name="connsiteX4" fmla="*/ 502170 w 3762531"/>
              <a:gd name="connsiteY4" fmla="*/ 5463915 h 6872990"/>
              <a:gd name="connsiteX5" fmla="*/ 2428406 w 3762531"/>
              <a:gd name="connsiteY5" fmla="*/ 7495 h 6872990"/>
              <a:gd name="connsiteX6" fmla="*/ 3755036 w 3762531"/>
              <a:gd name="connsiteY6" fmla="*/ 7495 h 687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62531" h="6872990">
                <a:moveTo>
                  <a:pt x="3762531" y="0"/>
                </a:moveTo>
                <a:lnTo>
                  <a:pt x="1349115" y="6872990"/>
                </a:lnTo>
                <a:lnTo>
                  <a:pt x="0" y="6858000"/>
                </a:lnTo>
                <a:lnTo>
                  <a:pt x="0" y="4834328"/>
                </a:lnTo>
                <a:lnTo>
                  <a:pt x="502170" y="5463915"/>
                </a:lnTo>
                <a:lnTo>
                  <a:pt x="2428406" y="7495"/>
                </a:lnTo>
                <a:lnTo>
                  <a:pt x="3755036" y="7495"/>
                </a:lnTo>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a:spLocks noGrp="1"/>
          </p:cNvSpPr>
          <p:nvPr>
            <p:ph type="title" hasCustomPrompt="1"/>
          </p:nvPr>
        </p:nvSpPr>
        <p:spPr>
          <a:xfrm>
            <a:off x="831850" y="1625072"/>
            <a:ext cx="6703483" cy="440795"/>
          </a:xfrm>
          <a:prstGeom prst="rect">
            <a:avLst/>
          </a:prstGeom>
        </p:spPr>
        <p:txBody>
          <a:bodyPr anchor="b">
            <a:normAutofit/>
          </a:bodyPr>
          <a:lstStyle>
            <a:lvl1pPr>
              <a:defRPr sz="2200"/>
            </a:lvl1pPr>
          </a:lstStyle>
          <a:p>
            <a:r>
              <a:rPr lang="en-US" dirty="0"/>
              <a:t>Heading</a:t>
            </a:r>
          </a:p>
        </p:txBody>
      </p:sp>
      <p:sp>
        <p:nvSpPr>
          <p:cNvPr id="5" name="Text Placeholder 2"/>
          <p:cNvSpPr>
            <a:spLocks noGrp="1"/>
          </p:cNvSpPr>
          <p:nvPr>
            <p:ph type="body" idx="1" hasCustomPrompt="1"/>
          </p:nvPr>
        </p:nvSpPr>
        <p:spPr>
          <a:xfrm>
            <a:off x="831850" y="2540000"/>
            <a:ext cx="6703483" cy="3047999"/>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popularized in the 1960s with the release of Letterset sheets containing Lorem Ipsum passages, and more recently with desktop publishing software like Aldus PageMaker including versions of Lorem Ipsum.</a:t>
            </a:r>
          </a:p>
          <a:p>
            <a:pPr marL="0" indent="0" algn="just">
              <a:buNone/>
            </a:pPr>
            <a:r>
              <a:rPr lang="en-US" sz="1200" dirty="0">
                <a:solidFill>
                  <a:schemeClr val="bg1">
                    <a:alpha val="90000"/>
                  </a:schemeClr>
                </a:solidFill>
                <a:latin typeface="Roboto" charset="0"/>
                <a:ea typeface="Roboto" charset="0"/>
                <a:cs typeface="Roboto" charset="0"/>
              </a:rPr>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 Various versions have evolved over the years, sometimes by accident, sometimes on purpose (injected humor and the like).</a:t>
            </a:r>
          </a:p>
        </p:txBody>
      </p:sp>
      <p:cxnSp>
        <p:nvCxnSpPr>
          <p:cNvPr id="6" name="Straight Connector 5"/>
          <p:cNvCxnSpPr/>
          <p:nvPr userDrawn="1"/>
        </p:nvCxnSpPr>
        <p:spPr>
          <a:xfrm flipH="1">
            <a:off x="831850" y="2302933"/>
            <a:ext cx="6703483" cy="0"/>
          </a:xfrm>
          <a:prstGeom prst="line">
            <a:avLst/>
          </a:prstGeom>
          <a:ln w="38100">
            <a:solidFill>
              <a:srgbClr val="35B2D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78639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ote Slide 3">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2063750" y="2662988"/>
            <a:ext cx="8051800" cy="1190317"/>
          </a:xfrm>
          <a:prstGeom prst="rect">
            <a:avLst/>
          </a:prstGeom>
        </p:spPr>
        <p:txBody>
          <a:bodyPr anchor="b">
            <a:normAutofit/>
          </a:bodyPr>
          <a:lstStyle>
            <a:lvl1pPr algn="ctr">
              <a:defRPr sz="3500" b="1" i="1" baseline="0"/>
            </a:lvl1pPr>
          </a:lstStyle>
          <a:p>
            <a:r>
              <a:rPr lang="en-US" dirty="0"/>
              <a:t>“Edit this text and include</a:t>
            </a:r>
            <a:br>
              <a:rPr lang="en-US" dirty="0"/>
            </a:br>
            <a:r>
              <a:rPr lang="en-US" dirty="0"/>
              <a:t>a quote of your choice”.</a:t>
            </a:r>
          </a:p>
        </p:txBody>
      </p:sp>
      <p:sp>
        <p:nvSpPr>
          <p:cNvPr id="4" name="Rectangle 3"/>
          <p:cNvSpPr/>
          <p:nvPr userDrawn="1"/>
        </p:nvSpPr>
        <p:spPr>
          <a:xfrm>
            <a:off x="2063750" y="1791392"/>
            <a:ext cx="8064500" cy="3168650"/>
          </a:xfrm>
          <a:prstGeom prst="rect">
            <a:avLst/>
          </a:prstGeom>
          <a:noFill/>
          <a:ln w="38100">
            <a:solidFill>
              <a:srgbClr val="35B2D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8205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 Paragraphs and Numbers">
    <p:spTree>
      <p:nvGrpSpPr>
        <p:cNvPr id="1" name=""/>
        <p:cNvGrpSpPr/>
        <p:nvPr/>
      </p:nvGrpSpPr>
      <p:grpSpPr>
        <a:xfrm>
          <a:off x="0" y="0"/>
          <a:ext cx="0" cy="0"/>
          <a:chOff x="0" y="0"/>
          <a:chExt cx="0" cy="0"/>
        </a:xfrm>
      </p:grpSpPr>
      <p:sp>
        <p:nvSpPr>
          <p:cNvPr id="31" name="Title 1"/>
          <p:cNvSpPr>
            <a:spLocks noGrp="1"/>
          </p:cNvSpPr>
          <p:nvPr>
            <p:ph type="title" hasCustomPrompt="1"/>
          </p:nvPr>
        </p:nvSpPr>
        <p:spPr>
          <a:xfrm>
            <a:off x="475488" y="466344"/>
            <a:ext cx="11128052" cy="1224344"/>
          </a:xfrm>
        </p:spPr>
        <p:txBody>
          <a:bodyPr/>
          <a:lstStyle/>
          <a:p>
            <a:r>
              <a:rPr lang="en-US" dirty="0"/>
              <a:t>Heading</a:t>
            </a:r>
          </a:p>
        </p:txBody>
      </p:sp>
      <p:sp>
        <p:nvSpPr>
          <p:cNvPr id="32" name="Content Placeholder 2"/>
          <p:cNvSpPr>
            <a:spLocks noGrp="1"/>
          </p:cNvSpPr>
          <p:nvPr>
            <p:ph idx="1" hasCustomPrompt="1"/>
          </p:nvPr>
        </p:nvSpPr>
        <p:spPr>
          <a:xfrm>
            <a:off x="2385341" y="2208476"/>
            <a:ext cx="832104" cy="579246"/>
          </a:xfrm>
        </p:spPr>
        <p:txBody>
          <a:bodyPr>
            <a:normAutofit/>
          </a:bodyPr>
          <a:lstStyle>
            <a:lvl1pPr marL="0" indent="0" algn="r">
              <a:buNone/>
              <a:defRPr sz="4000" b="1"/>
            </a:lvl1pPr>
            <a:lvl2pPr marL="317500" indent="0">
              <a:buNone/>
              <a:defRPr/>
            </a:lvl2pPr>
            <a:lvl3pPr marL="625475" indent="0">
              <a:buNone/>
              <a:defRPr/>
            </a:lvl3pPr>
            <a:lvl4pPr marL="889000" indent="0">
              <a:buNone/>
              <a:defRPr/>
            </a:lvl4pPr>
            <a:lvl5pPr marL="1114425" indent="0">
              <a:buNone/>
              <a:defRPr/>
            </a:lvl5pPr>
          </a:lstStyle>
          <a:p>
            <a:pPr lvl="0"/>
            <a:r>
              <a:rPr lang="en-US" dirty="0"/>
              <a:t>01</a:t>
            </a:r>
          </a:p>
        </p:txBody>
      </p:sp>
      <p:sp>
        <p:nvSpPr>
          <p:cNvPr id="33" name="Полилиния 14"/>
          <p:cNvSpPr/>
          <p:nvPr userDrawn="1"/>
        </p:nvSpPr>
        <p:spPr>
          <a:xfrm>
            <a:off x="6791178" y="860"/>
            <a:ext cx="6090480" cy="6857140"/>
          </a:xfrm>
          <a:custGeom>
            <a:avLst/>
            <a:gdLst>
              <a:gd name="connsiteX0" fmla="*/ 1 w 10627592"/>
              <a:gd name="connsiteY0" fmla="*/ 0 h 11965375"/>
              <a:gd name="connsiteX1" fmla="*/ 5750559 w 10627592"/>
              <a:gd name="connsiteY1" fmla="*/ 0 h 11965375"/>
              <a:gd name="connsiteX2" fmla="*/ 9845777 w 10627592"/>
              <a:gd name="connsiteY2" fmla="*/ 4095219 h 11965375"/>
              <a:gd name="connsiteX3" fmla="*/ 9845777 w 10627592"/>
              <a:gd name="connsiteY3" fmla="*/ 7870156 h 11965375"/>
              <a:gd name="connsiteX4" fmla="*/ 5750559 w 10627592"/>
              <a:gd name="connsiteY4" fmla="*/ 11965375 h 11965375"/>
              <a:gd name="connsiteX5" fmla="*/ 0 w 10627592"/>
              <a:gd name="connsiteY5" fmla="*/ 11965375 h 11965375"/>
              <a:gd name="connsiteX6" fmla="*/ 4095218 w 10627592"/>
              <a:gd name="connsiteY6" fmla="*/ 7870156 h 11965375"/>
              <a:gd name="connsiteX7" fmla="*/ 4095219 w 10627592"/>
              <a:gd name="connsiteY7" fmla="*/ 4095219 h 1196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7592" h="11965375">
                <a:moveTo>
                  <a:pt x="1" y="0"/>
                </a:moveTo>
                <a:lnTo>
                  <a:pt x="5750559" y="0"/>
                </a:lnTo>
                <a:lnTo>
                  <a:pt x="9845777" y="4095219"/>
                </a:lnTo>
                <a:cubicBezTo>
                  <a:pt x="10888197" y="5137640"/>
                  <a:pt x="10888197" y="6827735"/>
                  <a:pt x="9845777" y="7870156"/>
                </a:cubicBezTo>
                <a:lnTo>
                  <a:pt x="5750559" y="11965375"/>
                </a:lnTo>
                <a:lnTo>
                  <a:pt x="0" y="11965375"/>
                </a:lnTo>
                <a:lnTo>
                  <a:pt x="4095218" y="7870156"/>
                </a:lnTo>
                <a:cubicBezTo>
                  <a:pt x="5137639" y="6827736"/>
                  <a:pt x="5137639" y="5137638"/>
                  <a:pt x="4095219" y="4095219"/>
                </a:cubicBezTo>
                <a:close/>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ru-RU">
              <a:solidFill>
                <a:schemeClr val="bg1"/>
              </a:solidFill>
            </a:endParaRPr>
          </a:p>
        </p:txBody>
      </p:sp>
      <p:sp>
        <p:nvSpPr>
          <p:cNvPr id="34" name="Content Placeholder 2"/>
          <p:cNvSpPr>
            <a:spLocks noGrp="1"/>
          </p:cNvSpPr>
          <p:nvPr>
            <p:ph idx="13" hasCustomPrompt="1"/>
          </p:nvPr>
        </p:nvSpPr>
        <p:spPr>
          <a:xfrm>
            <a:off x="3217445" y="2216150"/>
            <a:ext cx="2597150" cy="322515"/>
          </a:xfrm>
        </p:spPr>
        <p:txBody>
          <a:bodyPr>
            <a:normAutofit/>
          </a:bodyPr>
          <a:lstStyle>
            <a:lvl1pPr marL="0" indent="0" algn="l">
              <a:buNone/>
              <a:defRPr sz="1200" b="1"/>
            </a:lvl1pPr>
            <a:lvl2pPr marL="317500" indent="0">
              <a:buNone/>
              <a:defRPr/>
            </a:lvl2pPr>
            <a:lvl3pPr marL="625475" indent="0">
              <a:buNone/>
              <a:defRPr/>
            </a:lvl3pPr>
            <a:lvl4pPr marL="889000" indent="0">
              <a:buNone/>
              <a:defRPr/>
            </a:lvl4pPr>
            <a:lvl5pPr marL="1114425" indent="0">
              <a:buNone/>
              <a:defRPr/>
            </a:lvl5pPr>
          </a:lstStyle>
          <a:p>
            <a:pPr lvl="0"/>
            <a:r>
              <a:rPr lang="en-US" dirty="0"/>
              <a:t>Title</a:t>
            </a:r>
          </a:p>
        </p:txBody>
      </p:sp>
      <p:sp>
        <p:nvSpPr>
          <p:cNvPr id="35" name="Content Placeholder 2"/>
          <p:cNvSpPr>
            <a:spLocks noGrp="1"/>
          </p:cNvSpPr>
          <p:nvPr>
            <p:ph idx="14" hasCustomPrompt="1"/>
          </p:nvPr>
        </p:nvSpPr>
        <p:spPr>
          <a:xfrm>
            <a:off x="3217445" y="2496133"/>
            <a:ext cx="2597206" cy="730567"/>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a:lvl1pPr>
            <a:lvl2pPr marL="317500" indent="0">
              <a:buNone/>
              <a:defRPr/>
            </a:lvl2pPr>
            <a:lvl3pPr marL="625475" indent="0">
              <a:buNone/>
              <a:defRPr/>
            </a:lvl3pPr>
            <a:lvl4pPr marL="889000" indent="0">
              <a:buNone/>
              <a:defRPr/>
            </a:lvl4pPr>
            <a:lvl5pPr marL="1114425" indent="0">
              <a:buNone/>
              <a:defRPr/>
            </a:lvl5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sz="1200" dirty="0">
                <a:solidFill>
                  <a:schemeClr val="bg1">
                    <a:alpha val="90000"/>
                  </a:schemeClr>
                </a:solidFill>
                <a:latin typeface="Roboto" charset="0"/>
                <a:ea typeface="Roboto" charset="0"/>
                <a:cs typeface="Roboto" charset="0"/>
              </a:rPr>
              <a:t>Lorem Ipsum is simply dummy text of the printing and typesetting industry.</a:t>
            </a:r>
          </a:p>
          <a:p>
            <a:pPr lvl="0"/>
            <a:endParaRPr lang="en-US" dirty="0"/>
          </a:p>
        </p:txBody>
      </p:sp>
      <p:sp>
        <p:nvSpPr>
          <p:cNvPr id="36" name="Content Placeholder 2"/>
          <p:cNvSpPr>
            <a:spLocks noGrp="1"/>
          </p:cNvSpPr>
          <p:nvPr>
            <p:ph idx="15" hasCustomPrompt="1"/>
          </p:nvPr>
        </p:nvSpPr>
        <p:spPr>
          <a:xfrm>
            <a:off x="6227990" y="2216150"/>
            <a:ext cx="832104" cy="579246"/>
          </a:xfrm>
        </p:spPr>
        <p:txBody>
          <a:bodyPr>
            <a:normAutofit/>
          </a:bodyPr>
          <a:lstStyle>
            <a:lvl1pPr marL="0" indent="0" algn="r">
              <a:buNone/>
              <a:defRPr sz="4000" b="1"/>
            </a:lvl1pPr>
            <a:lvl2pPr marL="317500" indent="0">
              <a:buNone/>
              <a:defRPr/>
            </a:lvl2pPr>
            <a:lvl3pPr marL="625475" indent="0">
              <a:buNone/>
              <a:defRPr/>
            </a:lvl3pPr>
            <a:lvl4pPr marL="889000" indent="0">
              <a:buNone/>
              <a:defRPr/>
            </a:lvl4pPr>
            <a:lvl5pPr marL="1114425" indent="0">
              <a:buNone/>
              <a:defRPr/>
            </a:lvl5pPr>
          </a:lstStyle>
          <a:p>
            <a:pPr lvl="0"/>
            <a:r>
              <a:rPr lang="en-US" dirty="0"/>
              <a:t>03</a:t>
            </a:r>
          </a:p>
        </p:txBody>
      </p:sp>
      <p:sp>
        <p:nvSpPr>
          <p:cNvPr id="37" name="Content Placeholder 2"/>
          <p:cNvSpPr>
            <a:spLocks noGrp="1"/>
          </p:cNvSpPr>
          <p:nvPr>
            <p:ph idx="16" hasCustomPrompt="1"/>
          </p:nvPr>
        </p:nvSpPr>
        <p:spPr>
          <a:xfrm>
            <a:off x="7060094" y="2223824"/>
            <a:ext cx="2597150" cy="322515"/>
          </a:xfrm>
        </p:spPr>
        <p:txBody>
          <a:bodyPr>
            <a:normAutofit/>
          </a:bodyPr>
          <a:lstStyle>
            <a:lvl1pPr marL="0" indent="0" algn="l">
              <a:buNone/>
              <a:defRPr sz="1200" b="1"/>
            </a:lvl1pPr>
            <a:lvl2pPr marL="317500" indent="0">
              <a:buNone/>
              <a:defRPr/>
            </a:lvl2pPr>
            <a:lvl3pPr marL="625475" indent="0">
              <a:buNone/>
              <a:defRPr/>
            </a:lvl3pPr>
            <a:lvl4pPr marL="889000" indent="0">
              <a:buNone/>
              <a:defRPr/>
            </a:lvl4pPr>
            <a:lvl5pPr marL="1114425" indent="0">
              <a:buNone/>
              <a:defRPr/>
            </a:lvl5pPr>
          </a:lstStyle>
          <a:p>
            <a:pPr lvl="0"/>
            <a:r>
              <a:rPr lang="en-US" dirty="0"/>
              <a:t>Title</a:t>
            </a:r>
          </a:p>
        </p:txBody>
      </p:sp>
      <p:sp>
        <p:nvSpPr>
          <p:cNvPr id="38" name="Content Placeholder 2"/>
          <p:cNvSpPr>
            <a:spLocks noGrp="1"/>
          </p:cNvSpPr>
          <p:nvPr>
            <p:ph idx="17" hasCustomPrompt="1"/>
          </p:nvPr>
        </p:nvSpPr>
        <p:spPr>
          <a:xfrm>
            <a:off x="7060094" y="2503807"/>
            <a:ext cx="2597206" cy="730567"/>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a:lvl1pPr>
            <a:lvl2pPr marL="317500" indent="0">
              <a:buNone/>
              <a:defRPr/>
            </a:lvl2pPr>
            <a:lvl3pPr marL="625475" indent="0">
              <a:buNone/>
              <a:defRPr/>
            </a:lvl3pPr>
            <a:lvl4pPr marL="889000" indent="0">
              <a:buNone/>
              <a:defRPr/>
            </a:lvl4pPr>
            <a:lvl5pPr marL="1114425" indent="0">
              <a:buNone/>
              <a:defRPr/>
            </a:lvl5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sz="1200" dirty="0">
                <a:solidFill>
                  <a:schemeClr val="bg1">
                    <a:alpha val="90000"/>
                  </a:schemeClr>
                </a:solidFill>
                <a:latin typeface="Roboto" charset="0"/>
                <a:ea typeface="Roboto" charset="0"/>
                <a:cs typeface="Roboto" charset="0"/>
              </a:rPr>
              <a:t>Lorem Ipsum is simply dummy text of the printing and typesetting industry.</a:t>
            </a:r>
          </a:p>
          <a:p>
            <a:pPr lvl="0"/>
            <a:endParaRPr lang="en-US" dirty="0"/>
          </a:p>
        </p:txBody>
      </p:sp>
      <p:sp>
        <p:nvSpPr>
          <p:cNvPr id="39" name="Content Placeholder 2"/>
          <p:cNvSpPr>
            <a:spLocks noGrp="1"/>
          </p:cNvSpPr>
          <p:nvPr>
            <p:ph idx="18" hasCustomPrompt="1"/>
          </p:nvPr>
        </p:nvSpPr>
        <p:spPr>
          <a:xfrm>
            <a:off x="2385285" y="3599421"/>
            <a:ext cx="832104" cy="579246"/>
          </a:xfrm>
        </p:spPr>
        <p:txBody>
          <a:bodyPr>
            <a:normAutofit/>
          </a:bodyPr>
          <a:lstStyle>
            <a:lvl1pPr marL="0" indent="0" algn="r">
              <a:buNone/>
              <a:defRPr sz="4000" b="1"/>
            </a:lvl1pPr>
            <a:lvl2pPr marL="317500" indent="0">
              <a:buNone/>
              <a:defRPr/>
            </a:lvl2pPr>
            <a:lvl3pPr marL="625475" indent="0">
              <a:buNone/>
              <a:defRPr/>
            </a:lvl3pPr>
            <a:lvl4pPr marL="889000" indent="0">
              <a:buNone/>
              <a:defRPr/>
            </a:lvl4pPr>
            <a:lvl5pPr marL="1114425" indent="0">
              <a:buNone/>
              <a:defRPr/>
            </a:lvl5pPr>
          </a:lstStyle>
          <a:p>
            <a:pPr lvl="0"/>
            <a:r>
              <a:rPr lang="en-US" dirty="0"/>
              <a:t>02</a:t>
            </a:r>
          </a:p>
        </p:txBody>
      </p:sp>
      <p:sp>
        <p:nvSpPr>
          <p:cNvPr id="40" name="Content Placeholder 2"/>
          <p:cNvSpPr>
            <a:spLocks noGrp="1"/>
          </p:cNvSpPr>
          <p:nvPr>
            <p:ph idx="19" hasCustomPrompt="1"/>
          </p:nvPr>
        </p:nvSpPr>
        <p:spPr>
          <a:xfrm>
            <a:off x="3217389" y="3607095"/>
            <a:ext cx="2597150" cy="322515"/>
          </a:xfrm>
        </p:spPr>
        <p:txBody>
          <a:bodyPr>
            <a:normAutofit/>
          </a:bodyPr>
          <a:lstStyle>
            <a:lvl1pPr marL="0" indent="0" algn="l">
              <a:buNone/>
              <a:defRPr sz="1200" b="1"/>
            </a:lvl1pPr>
            <a:lvl2pPr marL="317500" indent="0">
              <a:buNone/>
              <a:defRPr/>
            </a:lvl2pPr>
            <a:lvl3pPr marL="625475" indent="0">
              <a:buNone/>
              <a:defRPr/>
            </a:lvl3pPr>
            <a:lvl4pPr marL="889000" indent="0">
              <a:buNone/>
              <a:defRPr/>
            </a:lvl4pPr>
            <a:lvl5pPr marL="1114425" indent="0">
              <a:buNone/>
              <a:defRPr/>
            </a:lvl5pPr>
          </a:lstStyle>
          <a:p>
            <a:pPr lvl="0"/>
            <a:r>
              <a:rPr lang="en-US" dirty="0"/>
              <a:t>Title</a:t>
            </a:r>
          </a:p>
        </p:txBody>
      </p:sp>
      <p:sp>
        <p:nvSpPr>
          <p:cNvPr id="41" name="Content Placeholder 2"/>
          <p:cNvSpPr>
            <a:spLocks noGrp="1"/>
          </p:cNvSpPr>
          <p:nvPr>
            <p:ph idx="20" hasCustomPrompt="1"/>
          </p:nvPr>
        </p:nvSpPr>
        <p:spPr>
          <a:xfrm>
            <a:off x="3217389" y="3887078"/>
            <a:ext cx="2597206" cy="730567"/>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a:lvl1pPr>
            <a:lvl2pPr marL="317500" indent="0">
              <a:buNone/>
              <a:defRPr/>
            </a:lvl2pPr>
            <a:lvl3pPr marL="625475" indent="0">
              <a:buNone/>
              <a:defRPr/>
            </a:lvl3pPr>
            <a:lvl4pPr marL="889000" indent="0">
              <a:buNone/>
              <a:defRPr/>
            </a:lvl4pPr>
            <a:lvl5pPr marL="1114425" indent="0">
              <a:buNone/>
              <a:defRPr/>
            </a:lvl5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sz="1200" dirty="0">
                <a:solidFill>
                  <a:schemeClr val="bg1">
                    <a:alpha val="90000"/>
                  </a:schemeClr>
                </a:solidFill>
                <a:latin typeface="Roboto" charset="0"/>
                <a:ea typeface="Roboto" charset="0"/>
                <a:cs typeface="Roboto" charset="0"/>
              </a:rPr>
              <a:t>Lorem Ipsum is simply dummy text of the printing and typesetting industry.</a:t>
            </a:r>
          </a:p>
          <a:p>
            <a:pPr lvl="0"/>
            <a:endParaRPr lang="en-US" dirty="0"/>
          </a:p>
        </p:txBody>
      </p:sp>
      <p:sp>
        <p:nvSpPr>
          <p:cNvPr id="42" name="Content Placeholder 2"/>
          <p:cNvSpPr>
            <a:spLocks noGrp="1"/>
          </p:cNvSpPr>
          <p:nvPr>
            <p:ph idx="21" hasCustomPrompt="1"/>
          </p:nvPr>
        </p:nvSpPr>
        <p:spPr>
          <a:xfrm>
            <a:off x="6227934" y="3607095"/>
            <a:ext cx="832104" cy="579246"/>
          </a:xfrm>
        </p:spPr>
        <p:txBody>
          <a:bodyPr>
            <a:normAutofit/>
          </a:bodyPr>
          <a:lstStyle>
            <a:lvl1pPr marL="0" indent="0" algn="r">
              <a:buNone/>
              <a:defRPr sz="4000" b="1"/>
            </a:lvl1pPr>
            <a:lvl2pPr marL="317500" indent="0">
              <a:buNone/>
              <a:defRPr/>
            </a:lvl2pPr>
            <a:lvl3pPr marL="625475" indent="0">
              <a:buNone/>
              <a:defRPr/>
            </a:lvl3pPr>
            <a:lvl4pPr marL="889000" indent="0">
              <a:buNone/>
              <a:defRPr/>
            </a:lvl4pPr>
            <a:lvl5pPr marL="1114425" indent="0">
              <a:buNone/>
              <a:defRPr/>
            </a:lvl5pPr>
          </a:lstStyle>
          <a:p>
            <a:pPr lvl="0"/>
            <a:r>
              <a:rPr lang="en-US" dirty="0"/>
              <a:t>04</a:t>
            </a:r>
          </a:p>
        </p:txBody>
      </p:sp>
      <p:sp>
        <p:nvSpPr>
          <p:cNvPr id="43" name="Content Placeholder 2"/>
          <p:cNvSpPr>
            <a:spLocks noGrp="1"/>
          </p:cNvSpPr>
          <p:nvPr>
            <p:ph idx="22" hasCustomPrompt="1"/>
          </p:nvPr>
        </p:nvSpPr>
        <p:spPr>
          <a:xfrm>
            <a:off x="7060038" y="3614769"/>
            <a:ext cx="2597150" cy="322515"/>
          </a:xfrm>
        </p:spPr>
        <p:txBody>
          <a:bodyPr>
            <a:normAutofit/>
          </a:bodyPr>
          <a:lstStyle>
            <a:lvl1pPr marL="0" indent="0" algn="l">
              <a:buNone/>
              <a:defRPr sz="1200" b="1"/>
            </a:lvl1pPr>
            <a:lvl2pPr marL="317500" indent="0">
              <a:buNone/>
              <a:defRPr/>
            </a:lvl2pPr>
            <a:lvl3pPr marL="625475" indent="0">
              <a:buNone/>
              <a:defRPr/>
            </a:lvl3pPr>
            <a:lvl4pPr marL="889000" indent="0">
              <a:buNone/>
              <a:defRPr/>
            </a:lvl4pPr>
            <a:lvl5pPr marL="1114425" indent="0">
              <a:buNone/>
              <a:defRPr/>
            </a:lvl5pPr>
          </a:lstStyle>
          <a:p>
            <a:pPr lvl="0"/>
            <a:r>
              <a:rPr lang="en-US" dirty="0"/>
              <a:t>Title</a:t>
            </a:r>
          </a:p>
        </p:txBody>
      </p:sp>
      <p:sp>
        <p:nvSpPr>
          <p:cNvPr id="44" name="Content Placeholder 2"/>
          <p:cNvSpPr>
            <a:spLocks noGrp="1"/>
          </p:cNvSpPr>
          <p:nvPr>
            <p:ph idx="23" hasCustomPrompt="1"/>
          </p:nvPr>
        </p:nvSpPr>
        <p:spPr>
          <a:xfrm>
            <a:off x="7060038" y="3894752"/>
            <a:ext cx="2597206" cy="730567"/>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a:lvl1pPr>
            <a:lvl2pPr marL="317500" indent="0">
              <a:buNone/>
              <a:defRPr/>
            </a:lvl2pPr>
            <a:lvl3pPr marL="625475" indent="0">
              <a:buNone/>
              <a:defRPr/>
            </a:lvl3pPr>
            <a:lvl4pPr marL="889000" indent="0">
              <a:buNone/>
              <a:defRPr/>
            </a:lvl4pPr>
            <a:lvl5pPr marL="1114425" indent="0">
              <a:buNone/>
              <a:defRPr/>
            </a:lvl5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sz="1200" dirty="0">
                <a:solidFill>
                  <a:schemeClr val="bg1">
                    <a:alpha val="90000"/>
                  </a:schemeClr>
                </a:solidFill>
                <a:latin typeface="Roboto" charset="0"/>
                <a:ea typeface="Roboto" charset="0"/>
                <a:cs typeface="Roboto" charset="0"/>
              </a:rPr>
              <a:t>Lorem Ipsum is simply dummy text of the printing and typesetting industry.</a:t>
            </a:r>
          </a:p>
          <a:p>
            <a:pPr lvl="0"/>
            <a:endParaRPr lang="en-US" dirty="0"/>
          </a:p>
        </p:txBody>
      </p:sp>
    </p:spTree>
    <p:extLst>
      <p:ext uri="{BB962C8B-B14F-4D97-AF65-F5344CB8AC3E}">
        <p14:creationId xmlns:p14="http://schemas.microsoft.com/office/powerpoint/2010/main" val="18781875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ing with Paragraph and 3 Paragraphs with Icon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5292" y="778933"/>
            <a:ext cx="7178575" cy="599166"/>
          </a:xfrm>
        </p:spPr>
        <p:txBody>
          <a:bodyPr/>
          <a:lstStyle/>
          <a:p>
            <a:r>
              <a:rPr lang="en-US" dirty="0"/>
              <a:t>Heading 1</a:t>
            </a:r>
          </a:p>
        </p:txBody>
      </p:sp>
      <p:sp>
        <p:nvSpPr>
          <p:cNvPr id="3" name="Text Placeholder 2"/>
          <p:cNvSpPr>
            <a:spLocks noGrp="1"/>
          </p:cNvSpPr>
          <p:nvPr>
            <p:ph type="body" idx="1" hasCustomPrompt="1"/>
          </p:nvPr>
        </p:nvSpPr>
        <p:spPr>
          <a:xfrm>
            <a:off x="475292" y="1557867"/>
            <a:ext cx="7178575" cy="1185334"/>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popularized in the 1960s with the release of Letterset sheets containing Lorem Ipsum passages, and more recently with desktop publishing software like Aldus PageMaker including versions of Lorem Ipsum.</a:t>
            </a:r>
          </a:p>
        </p:txBody>
      </p:sp>
      <p:sp>
        <p:nvSpPr>
          <p:cNvPr id="5" name="Text Placeholder 2"/>
          <p:cNvSpPr>
            <a:spLocks noGrp="1"/>
          </p:cNvSpPr>
          <p:nvPr>
            <p:ph type="body" idx="11" hasCustomPrompt="1"/>
          </p:nvPr>
        </p:nvSpPr>
        <p:spPr>
          <a:xfrm>
            <a:off x="1219200" y="3919442"/>
            <a:ext cx="2541034"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6" name="Text Placeholder 2"/>
          <p:cNvSpPr>
            <a:spLocks noGrp="1"/>
          </p:cNvSpPr>
          <p:nvPr>
            <p:ph type="body" idx="12" hasCustomPrompt="1"/>
          </p:nvPr>
        </p:nvSpPr>
        <p:spPr>
          <a:xfrm>
            <a:off x="1219201" y="4221929"/>
            <a:ext cx="2541034" cy="1185334"/>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Time is always established fact that a reader will be distracted by the readable content of a page when looking at its layout. The point of using Lorem Ipsum is that it has a more-or-less normal distribution of letters, as opposed.</a:t>
            </a:r>
          </a:p>
        </p:txBody>
      </p:sp>
      <p:sp>
        <p:nvSpPr>
          <p:cNvPr id="8" name="Picture Placeholder 2"/>
          <p:cNvSpPr>
            <a:spLocks noGrp="1"/>
          </p:cNvSpPr>
          <p:nvPr>
            <p:ph type="pic" idx="21" hasCustomPrompt="1"/>
          </p:nvPr>
        </p:nvSpPr>
        <p:spPr>
          <a:xfrm>
            <a:off x="475292" y="3919442"/>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9" name="Text Placeholder 2"/>
          <p:cNvSpPr>
            <a:spLocks noGrp="1"/>
          </p:cNvSpPr>
          <p:nvPr>
            <p:ph type="body" idx="22" hasCustomPrompt="1"/>
          </p:nvPr>
        </p:nvSpPr>
        <p:spPr>
          <a:xfrm>
            <a:off x="5112833" y="3919442"/>
            <a:ext cx="2541034"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0" name="Text Placeholder 2"/>
          <p:cNvSpPr>
            <a:spLocks noGrp="1"/>
          </p:cNvSpPr>
          <p:nvPr>
            <p:ph type="body" idx="23" hasCustomPrompt="1"/>
          </p:nvPr>
        </p:nvSpPr>
        <p:spPr>
          <a:xfrm>
            <a:off x="5112834" y="4221929"/>
            <a:ext cx="2541034" cy="1185334"/>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Time is always established fact that a reader will be distracted by the readable content of a page when looking at its layout. The point of using Lorem Ipsum is that it has a more-or-less normal distribution of letters, as opposed.</a:t>
            </a:r>
          </a:p>
        </p:txBody>
      </p:sp>
      <p:sp>
        <p:nvSpPr>
          <p:cNvPr id="11" name="Picture Placeholder 2"/>
          <p:cNvSpPr>
            <a:spLocks noGrp="1"/>
          </p:cNvSpPr>
          <p:nvPr>
            <p:ph type="pic" idx="24" hasCustomPrompt="1"/>
          </p:nvPr>
        </p:nvSpPr>
        <p:spPr>
          <a:xfrm>
            <a:off x="4368925" y="3919442"/>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12" name="Text Placeholder 2"/>
          <p:cNvSpPr>
            <a:spLocks noGrp="1"/>
          </p:cNvSpPr>
          <p:nvPr>
            <p:ph type="body" idx="25" hasCustomPrompt="1"/>
          </p:nvPr>
        </p:nvSpPr>
        <p:spPr>
          <a:xfrm>
            <a:off x="9006466" y="3919442"/>
            <a:ext cx="2541034"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3" name="Text Placeholder 2"/>
          <p:cNvSpPr>
            <a:spLocks noGrp="1"/>
          </p:cNvSpPr>
          <p:nvPr>
            <p:ph type="body" idx="26" hasCustomPrompt="1"/>
          </p:nvPr>
        </p:nvSpPr>
        <p:spPr>
          <a:xfrm>
            <a:off x="9006467" y="4221929"/>
            <a:ext cx="2541034" cy="1185334"/>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Time is always established fact that a reader will be distracted by the readable content of a page when looking at its layout. The point of using Lorem Ipsum is that it has a more-or-less normal distribution of letters, as opposed.</a:t>
            </a:r>
          </a:p>
        </p:txBody>
      </p:sp>
      <p:sp>
        <p:nvSpPr>
          <p:cNvPr id="14" name="Picture Placeholder 2"/>
          <p:cNvSpPr>
            <a:spLocks noGrp="1"/>
          </p:cNvSpPr>
          <p:nvPr>
            <p:ph type="pic" idx="27" hasCustomPrompt="1"/>
          </p:nvPr>
        </p:nvSpPr>
        <p:spPr>
          <a:xfrm>
            <a:off x="8262558" y="3919442"/>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Tree>
    <p:extLst>
      <p:ext uri="{BB962C8B-B14F-4D97-AF65-F5344CB8AC3E}">
        <p14:creationId xmlns:p14="http://schemas.microsoft.com/office/powerpoint/2010/main" val="299095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rgbClr val="2F79A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Heading</a:t>
            </a:r>
          </a:p>
        </p:txBody>
      </p:sp>
      <p:sp>
        <p:nvSpPr>
          <p:cNvPr id="3" name="Text Placeholder 2"/>
          <p:cNvSpPr>
            <a:spLocks noGrp="1"/>
          </p:cNvSpPr>
          <p:nvPr>
            <p:ph type="body" idx="10" hasCustomPrompt="1"/>
          </p:nvPr>
        </p:nvSpPr>
        <p:spPr>
          <a:xfrm>
            <a:off x="3121164" y="2339682"/>
            <a:ext cx="2580077" cy="64640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a:solidFill>
                  <a:schemeClr val="bg1"/>
                </a:solidFill>
                <a:latin typeface="Roboto" charset="0"/>
                <a:ea typeface="Roboto" charset="0"/>
                <a:cs typeface="Roboto" charset="0"/>
              </a:rPr>
              <a:t>Lorem Ipsum is simply dummy text of the printing and typesetting industry.</a:t>
            </a:r>
            <a:endParaRPr lang="en-US" sz="1200" dirty="0">
              <a:solidFill>
                <a:schemeClr val="bg1"/>
              </a:solidFill>
              <a:latin typeface="Roboto" charset="0"/>
              <a:ea typeface="Roboto" charset="0"/>
              <a:cs typeface="Roboto" charset="0"/>
            </a:endParaRPr>
          </a:p>
        </p:txBody>
      </p:sp>
      <p:sp>
        <p:nvSpPr>
          <p:cNvPr id="4" name="Text Placeholder 2"/>
          <p:cNvSpPr>
            <a:spLocks noGrp="1"/>
          </p:cNvSpPr>
          <p:nvPr>
            <p:ph type="body" idx="11" hasCustomPrompt="1"/>
          </p:nvPr>
        </p:nvSpPr>
        <p:spPr>
          <a:xfrm>
            <a:off x="3121164" y="2012975"/>
            <a:ext cx="2580077"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5" name="Picture Placeholder 2"/>
          <p:cNvSpPr>
            <a:spLocks noGrp="1"/>
          </p:cNvSpPr>
          <p:nvPr>
            <p:ph type="pic" idx="15" hasCustomPrompt="1"/>
          </p:nvPr>
        </p:nvSpPr>
        <p:spPr>
          <a:xfrm>
            <a:off x="2349600" y="2012975"/>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9" name="Text Placeholder 2"/>
          <p:cNvSpPr>
            <a:spLocks noGrp="1"/>
          </p:cNvSpPr>
          <p:nvPr>
            <p:ph type="body" idx="16" hasCustomPrompt="1"/>
          </p:nvPr>
        </p:nvSpPr>
        <p:spPr>
          <a:xfrm>
            <a:off x="3121164" y="3682711"/>
            <a:ext cx="2580077" cy="64640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solidFill>
                <a:latin typeface="Roboto" charset="0"/>
                <a:ea typeface="Roboto" charset="0"/>
                <a:cs typeface="Roboto" charset="0"/>
              </a:rPr>
              <a:t>Lorem Ipsum is simply dummy text of the printing and typesetting industry.</a:t>
            </a:r>
          </a:p>
        </p:txBody>
      </p:sp>
      <p:sp>
        <p:nvSpPr>
          <p:cNvPr id="10" name="Text Placeholder 2"/>
          <p:cNvSpPr>
            <a:spLocks noGrp="1"/>
          </p:cNvSpPr>
          <p:nvPr>
            <p:ph type="body" idx="17" hasCustomPrompt="1"/>
          </p:nvPr>
        </p:nvSpPr>
        <p:spPr>
          <a:xfrm>
            <a:off x="3121164" y="3356004"/>
            <a:ext cx="2580077"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1" name="Picture Placeholder 2"/>
          <p:cNvSpPr>
            <a:spLocks noGrp="1"/>
          </p:cNvSpPr>
          <p:nvPr>
            <p:ph type="pic" idx="18" hasCustomPrompt="1"/>
          </p:nvPr>
        </p:nvSpPr>
        <p:spPr>
          <a:xfrm>
            <a:off x="2349600" y="3356004"/>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12" name="Text Placeholder 2"/>
          <p:cNvSpPr>
            <a:spLocks noGrp="1"/>
          </p:cNvSpPr>
          <p:nvPr>
            <p:ph type="body" idx="19" hasCustomPrompt="1"/>
          </p:nvPr>
        </p:nvSpPr>
        <p:spPr>
          <a:xfrm>
            <a:off x="3121164" y="5025740"/>
            <a:ext cx="2580077" cy="64640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a:solidFill>
                  <a:schemeClr val="bg1"/>
                </a:solidFill>
                <a:latin typeface="Roboto" charset="0"/>
                <a:ea typeface="Roboto" charset="0"/>
                <a:cs typeface="Roboto" charset="0"/>
              </a:rPr>
              <a:t>Lorem Ipsum is simply dummy text of the printing and typesetting industry.</a:t>
            </a:r>
            <a:endParaRPr lang="en-US" sz="1200" dirty="0">
              <a:solidFill>
                <a:schemeClr val="bg1"/>
              </a:solidFill>
              <a:latin typeface="Roboto" charset="0"/>
              <a:ea typeface="Roboto" charset="0"/>
              <a:cs typeface="Roboto" charset="0"/>
            </a:endParaRPr>
          </a:p>
        </p:txBody>
      </p:sp>
      <p:sp>
        <p:nvSpPr>
          <p:cNvPr id="13" name="Text Placeholder 2"/>
          <p:cNvSpPr>
            <a:spLocks noGrp="1"/>
          </p:cNvSpPr>
          <p:nvPr>
            <p:ph type="body" idx="20" hasCustomPrompt="1"/>
          </p:nvPr>
        </p:nvSpPr>
        <p:spPr>
          <a:xfrm>
            <a:off x="3121164" y="4699033"/>
            <a:ext cx="2580077"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4" name="Picture Placeholder 2"/>
          <p:cNvSpPr>
            <a:spLocks noGrp="1"/>
          </p:cNvSpPr>
          <p:nvPr>
            <p:ph type="pic" idx="21" hasCustomPrompt="1"/>
          </p:nvPr>
        </p:nvSpPr>
        <p:spPr>
          <a:xfrm>
            <a:off x="2349600" y="4699033"/>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24" name="Text Placeholder 2"/>
          <p:cNvSpPr>
            <a:spLocks noGrp="1"/>
          </p:cNvSpPr>
          <p:nvPr>
            <p:ph type="body" idx="22" hasCustomPrompt="1"/>
          </p:nvPr>
        </p:nvSpPr>
        <p:spPr>
          <a:xfrm>
            <a:off x="7135951" y="2339682"/>
            <a:ext cx="2580077" cy="64640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a:solidFill>
                  <a:schemeClr val="bg1"/>
                </a:solidFill>
                <a:latin typeface="Roboto" charset="0"/>
                <a:ea typeface="Roboto" charset="0"/>
                <a:cs typeface="Roboto" charset="0"/>
              </a:rPr>
              <a:t>Lorem Ipsum is simply dummy text of the printing and typesetting industry.</a:t>
            </a:r>
            <a:endParaRPr lang="en-US" sz="1200" dirty="0">
              <a:solidFill>
                <a:schemeClr val="bg1"/>
              </a:solidFill>
              <a:latin typeface="Roboto" charset="0"/>
              <a:ea typeface="Roboto" charset="0"/>
              <a:cs typeface="Roboto" charset="0"/>
            </a:endParaRPr>
          </a:p>
        </p:txBody>
      </p:sp>
      <p:sp>
        <p:nvSpPr>
          <p:cNvPr id="25" name="Text Placeholder 2"/>
          <p:cNvSpPr>
            <a:spLocks noGrp="1"/>
          </p:cNvSpPr>
          <p:nvPr>
            <p:ph type="body" idx="23" hasCustomPrompt="1"/>
          </p:nvPr>
        </p:nvSpPr>
        <p:spPr>
          <a:xfrm>
            <a:off x="7135951" y="2012975"/>
            <a:ext cx="2580077"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26" name="Picture Placeholder 2"/>
          <p:cNvSpPr>
            <a:spLocks noGrp="1"/>
          </p:cNvSpPr>
          <p:nvPr>
            <p:ph type="pic" idx="24" hasCustomPrompt="1"/>
          </p:nvPr>
        </p:nvSpPr>
        <p:spPr>
          <a:xfrm>
            <a:off x="6364387" y="2012975"/>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27" name="Text Placeholder 2"/>
          <p:cNvSpPr>
            <a:spLocks noGrp="1"/>
          </p:cNvSpPr>
          <p:nvPr>
            <p:ph type="body" idx="25" hasCustomPrompt="1"/>
          </p:nvPr>
        </p:nvSpPr>
        <p:spPr>
          <a:xfrm>
            <a:off x="7135951" y="3682711"/>
            <a:ext cx="2580077" cy="64640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a:solidFill>
                  <a:schemeClr val="bg1"/>
                </a:solidFill>
                <a:latin typeface="Roboto" charset="0"/>
                <a:ea typeface="Roboto" charset="0"/>
                <a:cs typeface="Roboto" charset="0"/>
              </a:rPr>
              <a:t>Lorem Ipsum is simply dummy text of the printing and typesetting industry.</a:t>
            </a:r>
            <a:endParaRPr lang="en-US" sz="1200" dirty="0">
              <a:solidFill>
                <a:schemeClr val="bg1"/>
              </a:solidFill>
              <a:latin typeface="Roboto" charset="0"/>
              <a:ea typeface="Roboto" charset="0"/>
              <a:cs typeface="Roboto" charset="0"/>
            </a:endParaRPr>
          </a:p>
        </p:txBody>
      </p:sp>
      <p:sp>
        <p:nvSpPr>
          <p:cNvPr id="28" name="Text Placeholder 2"/>
          <p:cNvSpPr>
            <a:spLocks noGrp="1"/>
          </p:cNvSpPr>
          <p:nvPr>
            <p:ph type="body" idx="26" hasCustomPrompt="1"/>
          </p:nvPr>
        </p:nvSpPr>
        <p:spPr>
          <a:xfrm>
            <a:off x="7135951" y="3356004"/>
            <a:ext cx="2580077"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29" name="Picture Placeholder 2"/>
          <p:cNvSpPr>
            <a:spLocks noGrp="1"/>
          </p:cNvSpPr>
          <p:nvPr>
            <p:ph type="pic" idx="27" hasCustomPrompt="1"/>
          </p:nvPr>
        </p:nvSpPr>
        <p:spPr>
          <a:xfrm>
            <a:off x="6364387" y="3356004"/>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30" name="Text Placeholder 2"/>
          <p:cNvSpPr>
            <a:spLocks noGrp="1"/>
          </p:cNvSpPr>
          <p:nvPr>
            <p:ph type="body" idx="28" hasCustomPrompt="1"/>
          </p:nvPr>
        </p:nvSpPr>
        <p:spPr>
          <a:xfrm>
            <a:off x="7135951" y="5025740"/>
            <a:ext cx="2580077" cy="64640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a:solidFill>
                  <a:schemeClr val="bg1"/>
                </a:solidFill>
                <a:latin typeface="Roboto" charset="0"/>
                <a:ea typeface="Roboto" charset="0"/>
                <a:cs typeface="Roboto" charset="0"/>
              </a:rPr>
              <a:t>Lorem Ipsum is simply dummy text of the printing and typesetting industry.</a:t>
            </a:r>
            <a:endParaRPr lang="en-US" sz="1200" dirty="0">
              <a:solidFill>
                <a:schemeClr val="bg1"/>
              </a:solidFill>
              <a:latin typeface="Roboto" charset="0"/>
              <a:ea typeface="Roboto" charset="0"/>
              <a:cs typeface="Roboto" charset="0"/>
            </a:endParaRPr>
          </a:p>
        </p:txBody>
      </p:sp>
      <p:sp>
        <p:nvSpPr>
          <p:cNvPr id="31" name="Text Placeholder 2"/>
          <p:cNvSpPr>
            <a:spLocks noGrp="1"/>
          </p:cNvSpPr>
          <p:nvPr>
            <p:ph type="body" idx="29" hasCustomPrompt="1"/>
          </p:nvPr>
        </p:nvSpPr>
        <p:spPr>
          <a:xfrm>
            <a:off x="7135951" y="4699033"/>
            <a:ext cx="2580077"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32" name="Picture Placeholder 2"/>
          <p:cNvSpPr>
            <a:spLocks noGrp="1"/>
          </p:cNvSpPr>
          <p:nvPr>
            <p:ph type="pic" idx="30" hasCustomPrompt="1"/>
          </p:nvPr>
        </p:nvSpPr>
        <p:spPr>
          <a:xfrm>
            <a:off x="6364387" y="4699033"/>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Tree>
    <p:extLst>
      <p:ext uri="{BB962C8B-B14F-4D97-AF65-F5344CB8AC3E}">
        <p14:creationId xmlns:p14="http://schemas.microsoft.com/office/powerpoint/2010/main" val="18132862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Centered Paragraphs">
    <p:spTree>
      <p:nvGrpSpPr>
        <p:cNvPr id="1" name=""/>
        <p:cNvGrpSpPr/>
        <p:nvPr/>
      </p:nvGrpSpPr>
      <p:grpSpPr>
        <a:xfrm>
          <a:off x="0" y="0"/>
          <a:ext cx="0" cy="0"/>
          <a:chOff x="0" y="0"/>
          <a:chExt cx="0" cy="0"/>
        </a:xfrm>
      </p:grpSpPr>
      <p:sp>
        <p:nvSpPr>
          <p:cNvPr id="5" name="Text Placeholder 2"/>
          <p:cNvSpPr>
            <a:spLocks noGrp="1"/>
          </p:cNvSpPr>
          <p:nvPr>
            <p:ph type="body" idx="22" hasCustomPrompt="1"/>
          </p:nvPr>
        </p:nvSpPr>
        <p:spPr>
          <a:xfrm>
            <a:off x="4824967" y="2632508"/>
            <a:ext cx="2541034"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6" name="Text Placeholder 2"/>
          <p:cNvSpPr>
            <a:spLocks noGrp="1"/>
          </p:cNvSpPr>
          <p:nvPr>
            <p:ph type="body" idx="23" hasCustomPrompt="1"/>
          </p:nvPr>
        </p:nvSpPr>
        <p:spPr>
          <a:xfrm>
            <a:off x="4824968" y="2934995"/>
            <a:ext cx="2541034" cy="1185334"/>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It was popularized in the 1960s with the release of Letterset sheets containing Lorem Ipsum passages, and more recently with desktop.</a:t>
            </a:r>
          </a:p>
        </p:txBody>
      </p:sp>
      <p:sp>
        <p:nvSpPr>
          <p:cNvPr id="7" name="Text Placeholder 2"/>
          <p:cNvSpPr>
            <a:spLocks noGrp="1"/>
          </p:cNvSpPr>
          <p:nvPr>
            <p:ph type="body" idx="25" hasCustomPrompt="1"/>
          </p:nvPr>
        </p:nvSpPr>
        <p:spPr>
          <a:xfrm>
            <a:off x="8413799" y="2632508"/>
            <a:ext cx="2541034"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8" name="Text Placeholder 2"/>
          <p:cNvSpPr>
            <a:spLocks noGrp="1"/>
          </p:cNvSpPr>
          <p:nvPr>
            <p:ph type="body" idx="26" hasCustomPrompt="1"/>
          </p:nvPr>
        </p:nvSpPr>
        <p:spPr>
          <a:xfrm>
            <a:off x="8413800" y="2934995"/>
            <a:ext cx="2541034" cy="1185334"/>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It was popularized in the 1960s with the release of Letterset sheets containing Lorem Ipsum passages, and more recently with desktop.</a:t>
            </a:r>
          </a:p>
        </p:txBody>
      </p:sp>
      <p:cxnSp>
        <p:nvCxnSpPr>
          <p:cNvPr id="9" name="Straight Connector 8"/>
          <p:cNvCxnSpPr/>
          <p:nvPr userDrawn="1"/>
        </p:nvCxnSpPr>
        <p:spPr>
          <a:xfrm>
            <a:off x="4640635" y="2649441"/>
            <a:ext cx="0" cy="1225216"/>
          </a:xfrm>
          <a:prstGeom prst="line">
            <a:avLst/>
          </a:prstGeom>
          <a:ln w="38100">
            <a:solidFill>
              <a:srgbClr val="35B2D3"/>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8247433" y="2666374"/>
            <a:ext cx="0" cy="1225216"/>
          </a:xfrm>
          <a:prstGeom prst="line">
            <a:avLst/>
          </a:prstGeom>
          <a:ln w="38100">
            <a:solidFill>
              <a:srgbClr val="35B2D3"/>
            </a:solidFill>
          </a:ln>
        </p:spPr>
        <p:style>
          <a:lnRef idx="1">
            <a:schemeClr val="accent1"/>
          </a:lnRef>
          <a:fillRef idx="0">
            <a:schemeClr val="accent1"/>
          </a:fillRef>
          <a:effectRef idx="0">
            <a:schemeClr val="accent1"/>
          </a:effectRef>
          <a:fontRef idx="minor">
            <a:schemeClr val="tx1"/>
          </a:fontRef>
        </p:style>
      </p:cxnSp>
      <p:sp>
        <p:nvSpPr>
          <p:cNvPr id="14" name="Text Placeholder 2"/>
          <p:cNvSpPr>
            <a:spLocks noGrp="1"/>
          </p:cNvSpPr>
          <p:nvPr>
            <p:ph type="body" idx="27" hasCustomPrompt="1"/>
          </p:nvPr>
        </p:nvSpPr>
        <p:spPr>
          <a:xfrm>
            <a:off x="1236134" y="2632508"/>
            <a:ext cx="2541034"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5" name="Text Placeholder 2"/>
          <p:cNvSpPr>
            <a:spLocks noGrp="1"/>
          </p:cNvSpPr>
          <p:nvPr>
            <p:ph type="body" idx="28" hasCustomPrompt="1"/>
          </p:nvPr>
        </p:nvSpPr>
        <p:spPr>
          <a:xfrm>
            <a:off x="1236135" y="2934995"/>
            <a:ext cx="2541034" cy="1185334"/>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It was popularized in the 1960s with the release of Letterset sheets containing Lorem Ipsum passages, and more recently with desktop.</a:t>
            </a:r>
          </a:p>
        </p:txBody>
      </p:sp>
      <p:cxnSp>
        <p:nvCxnSpPr>
          <p:cNvPr id="16" name="Straight Connector 15"/>
          <p:cNvCxnSpPr/>
          <p:nvPr userDrawn="1"/>
        </p:nvCxnSpPr>
        <p:spPr>
          <a:xfrm>
            <a:off x="1069768" y="2666374"/>
            <a:ext cx="0" cy="1225216"/>
          </a:xfrm>
          <a:prstGeom prst="line">
            <a:avLst/>
          </a:prstGeom>
          <a:ln w="38100">
            <a:solidFill>
              <a:srgbClr val="35B2D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80594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ing with 4 Paragraphs and Icons">
    <p:spTree>
      <p:nvGrpSpPr>
        <p:cNvPr id="1" name=""/>
        <p:cNvGrpSpPr/>
        <p:nvPr/>
      </p:nvGrpSpPr>
      <p:grpSpPr>
        <a:xfrm>
          <a:off x="0" y="0"/>
          <a:ext cx="0" cy="0"/>
          <a:chOff x="0" y="0"/>
          <a:chExt cx="0" cy="0"/>
        </a:xfrm>
      </p:grpSpPr>
      <p:sp>
        <p:nvSpPr>
          <p:cNvPr id="7" name="Text Placeholder 2"/>
          <p:cNvSpPr>
            <a:spLocks noGrp="1"/>
          </p:cNvSpPr>
          <p:nvPr>
            <p:ph type="body" idx="11" hasCustomPrompt="1"/>
          </p:nvPr>
        </p:nvSpPr>
        <p:spPr>
          <a:xfrm>
            <a:off x="2065163" y="2358122"/>
            <a:ext cx="3689413"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8" name="Text Placeholder 2"/>
          <p:cNvSpPr>
            <a:spLocks noGrp="1"/>
          </p:cNvSpPr>
          <p:nvPr>
            <p:ph type="body" idx="1" hasCustomPrompt="1"/>
          </p:nvPr>
        </p:nvSpPr>
        <p:spPr>
          <a:xfrm>
            <a:off x="2065163" y="2660609"/>
            <a:ext cx="3689413" cy="97484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Time is always established fact that a reader will be distracted by the readable content of a page when looking at its layout. The point of using Lorem Ipsum is that it has a more-or-less normal distribution of letters, as opposed.</a:t>
            </a:r>
          </a:p>
        </p:txBody>
      </p:sp>
      <p:sp>
        <p:nvSpPr>
          <p:cNvPr id="9" name="Rounded Rectangle 8"/>
          <p:cNvSpPr/>
          <p:nvPr userDrawn="1"/>
        </p:nvSpPr>
        <p:spPr>
          <a:xfrm>
            <a:off x="1077955" y="2358122"/>
            <a:ext cx="759387" cy="759387"/>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Placeholder 2"/>
          <p:cNvSpPr>
            <a:spLocks noGrp="1"/>
          </p:cNvSpPr>
          <p:nvPr>
            <p:ph type="body" idx="12" hasCustomPrompt="1"/>
          </p:nvPr>
        </p:nvSpPr>
        <p:spPr>
          <a:xfrm>
            <a:off x="2065163" y="4169989"/>
            <a:ext cx="3689413"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1" name="Text Placeholder 2"/>
          <p:cNvSpPr>
            <a:spLocks noGrp="1"/>
          </p:cNvSpPr>
          <p:nvPr>
            <p:ph type="body" idx="13" hasCustomPrompt="1"/>
          </p:nvPr>
        </p:nvSpPr>
        <p:spPr>
          <a:xfrm>
            <a:off x="2065163" y="4472476"/>
            <a:ext cx="3689413" cy="97484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Time is always established fact that a reader will be distracted by the readable content of a page when looking at its layout. The point of using Lorem Ipsum is that it has a more-or-less normal distribution of letters, as opposed.</a:t>
            </a:r>
          </a:p>
        </p:txBody>
      </p:sp>
      <p:sp>
        <p:nvSpPr>
          <p:cNvPr id="12" name="Rounded Rectangle 11"/>
          <p:cNvSpPr/>
          <p:nvPr userDrawn="1"/>
        </p:nvSpPr>
        <p:spPr>
          <a:xfrm>
            <a:off x="1077955" y="4169989"/>
            <a:ext cx="759387" cy="759387"/>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2"/>
          <p:cNvSpPr>
            <a:spLocks noGrp="1"/>
          </p:cNvSpPr>
          <p:nvPr>
            <p:ph type="body" idx="14" hasCustomPrompt="1"/>
          </p:nvPr>
        </p:nvSpPr>
        <p:spPr>
          <a:xfrm>
            <a:off x="7382230" y="2358122"/>
            <a:ext cx="3689413"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4" name="Text Placeholder 2"/>
          <p:cNvSpPr>
            <a:spLocks noGrp="1"/>
          </p:cNvSpPr>
          <p:nvPr>
            <p:ph type="body" idx="15" hasCustomPrompt="1"/>
          </p:nvPr>
        </p:nvSpPr>
        <p:spPr>
          <a:xfrm>
            <a:off x="7382230" y="2660609"/>
            <a:ext cx="3689413" cy="97484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Time is always established fact that a reader will be distracted by the readable content of a page when looking at its layout. The point of using Lorem Ipsum is that it has a more-or-less normal distribution of letters, as opposed.</a:t>
            </a:r>
          </a:p>
        </p:txBody>
      </p:sp>
      <p:sp>
        <p:nvSpPr>
          <p:cNvPr id="15" name="Rounded Rectangle 14"/>
          <p:cNvSpPr/>
          <p:nvPr userDrawn="1"/>
        </p:nvSpPr>
        <p:spPr>
          <a:xfrm>
            <a:off x="6395022" y="2358122"/>
            <a:ext cx="759387" cy="759387"/>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2"/>
          <p:cNvSpPr>
            <a:spLocks noGrp="1"/>
          </p:cNvSpPr>
          <p:nvPr>
            <p:ph type="body" idx="16" hasCustomPrompt="1"/>
          </p:nvPr>
        </p:nvSpPr>
        <p:spPr>
          <a:xfrm>
            <a:off x="7382230" y="4169989"/>
            <a:ext cx="3689413" cy="30248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7" name="Text Placeholder 2"/>
          <p:cNvSpPr>
            <a:spLocks noGrp="1"/>
          </p:cNvSpPr>
          <p:nvPr>
            <p:ph type="body" idx="17" hasCustomPrompt="1"/>
          </p:nvPr>
        </p:nvSpPr>
        <p:spPr>
          <a:xfrm>
            <a:off x="7382230" y="4472476"/>
            <a:ext cx="3689413" cy="97484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Time is always established fact that a reader will be distracted by the readable content of a page when looking at its layout. The point of using Lorem Ipsum is that it has a more-or-less normal distribution of letters, as opposed.</a:t>
            </a:r>
          </a:p>
        </p:txBody>
      </p:sp>
      <p:sp>
        <p:nvSpPr>
          <p:cNvPr id="18" name="Rounded Rectangle 17"/>
          <p:cNvSpPr/>
          <p:nvPr userDrawn="1"/>
        </p:nvSpPr>
        <p:spPr>
          <a:xfrm>
            <a:off x="6395022" y="4169989"/>
            <a:ext cx="759387" cy="759387"/>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itle 1"/>
          <p:cNvSpPr>
            <a:spLocks noGrp="1"/>
          </p:cNvSpPr>
          <p:nvPr>
            <p:ph type="title" hasCustomPrompt="1"/>
          </p:nvPr>
        </p:nvSpPr>
        <p:spPr>
          <a:xfrm>
            <a:off x="1077955" y="1491690"/>
            <a:ext cx="7178575" cy="599166"/>
          </a:xfrm>
        </p:spPr>
        <p:txBody>
          <a:bodyPr/>
          <a:lstStyle/>
          <a:p>
            <a:r>
              <a:rPr lang="en-US" dirty="0"/>
              <a:t>Heading 1</a:t>
            </a:r>
          </a:p>
        </p:txBody>
      </p:sp>
    </p:spTree>
    <p:extLst>
      <p:ext uri="{BB962C8B-B14F-4D97-AF65-F5344CB8AC3E}">
        <p14:creationId xmlns:p14="http://schemas.microsoft.com/office/powerpoint/2010/main" val="156617414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10" name="Полилиния 14"/>
          <p:cNvSpPr/>
          <p:nvPr userDrawn="1"/>
        </p:nvSpPr>
        <p:spPr>
          <a:xfrm>
            <a:off x="663911" y="860"/>
            <a:ext cx="6090480" cy="6857140"/>
          </a:xfrm>
          <a:custGeom>
            <a:avLst/>
            <a:gdLst>
              <a:gd name="connsiteX0" fmla="*/ 1 w 10627592"/>
              <a:gd name="connsiteY0" fmla="*/ 0 h 11965375"/>
              <a:gd name="connsiteX1" fmla="*/ 5750559 w 10627592"/>
              <a:gd name="connsiteY1" fmla="*/ 0 h 11965375"/>
              <a:gd name="connsiteX2" fmla="*/ 9845777 w 10627592"/>
              <a:gd name="connsiteY2" fmla="*/ 4095219 h 11965375"/>
              <a:gd name="connsiteX3" fmla="*/ 9845777 w 10627592"/>
              <a:gd name="connsiteY3" fmla="*/ 7870156 h 11965375"/>
              <a:gd name="connsiteX4" fmla="*/ 5750559 w 10627592"/>
              <a:gd name="connsiteY4" fmla="*/ 11965375 h 11965375"/>
              <a:gd name="connsiteX5" fmla="*/ 0 w 10627592"/>
              <a:gd name="connsiteY5" fmla="*/ 11965375 h 11965375"/>
              <a:gd name="connsiteX6" fmla="*/ 4095218 w 10627592"/>
              <a:gd name="connsiteY6" fmla="*/ 7870156 h 11965375"/>
              <a:gd name="connsiteX7" fmla="*/ 4095219 w 10627592"/>
              <a:gd name="connsiteY7" fmla="*/ 4095219 h 1196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7592" h="11965375">
                <a:moveTo>
                  <a:pt x="1" y="0"/>
                </a:moveTo>
                <a:lnTo>
                  <a:pt x="5750559" y="0"/>
                </a:lnTo>
                <a:lnTo>
                  <a:pt x="9845777" y="4095219"/>
                </a:lnTo>
                <a:cubicBezTo>
                  <a:pt x="10888197" y="5137640"/>
                  <a:pt x="10888197" y="6827735"/>
                  <a:pt x="9845777" y="7870156"/>
                </a:cubicBezTo>
                <a:lnTo>
                  <a:pt x="5750559" y="11965375"/>
                </a:lnTo>
                <a:lnTo>
                  <a:pt x="0" y="11965375"/>
                </a:lnTo>
                <a:lnTo>
                  <a:pt x="4095218" y="7870156"/>
                </a:lnTo>
                <a:cubicBezTo>
                  <a:pt x="5137639" y="6827736"/>
                  <a:pt x="5137639" y="5137638"/>
                  <a:pt x="4095219" y="4095219"/>
                </a:cubicBezTo>
                <a:close/>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ru-RU">
              <a:solidFill>
                <a:schemeClr val="bg1"/>
              </a:solidFill>
            </a:endParaRPr>
          </a:p>
        </p:txBody>
      </p:sp>
      <p:sp>
        <p:nvSpPr>
          <p:cNvPr id="11" name="Title 1"/>
          <p:cNvSpPr>
            <a:spLocks noGrp="1"/>
          </p:cNvSpPr>
          <p:nvPr>
            <p:ph type="title" hasCustomPrompt="1"/>
          </p:nvPr>
        </p:nvSpPr>
        <p:spPr>
          <a:xfrm>
            <a:off x="831850" y="2429509"/>
            <a:ext cx="10515600" cy="602105"/>
          </a:xfrm>
          <a:prstGeom prst="rect">
            <a:avLst/>
          </a:prstGeom>
        </p:spPr>
        <p:txBody>
          <a:bodyPr anchor="b">
            <a:normAutofit/>
          </a:bodyPr>
          <a:lstStyle>
            <a:lvl1pPr algn="r">
              <a:defRPr sz="3500" b="1" i="1" baseline="0"/>
            </a:lvl1pPr>
          </a:lstStyle>
          <a:p>
            <a:r>
              <a:rPr lang="en-US" dirty="0"/>
              <a:t>Heading</a:t>
            </a:r>
          </a:p>
        </p:txBody>
      </p:sp>
      <p:sp>
        <p:nvSpPr>
          <p:cNvPr id="12" name="Subtitle 2"/>
          <p:cNvSpPr>
            <a:spLocks noGrp="1"/>
          </p:cNvSpPr>
          <p:nvPr>
            <p:ph type="subTitle" idx="1" hasCustomPrompt="1"/>
          </p:nvPr>
        </p:nvSpPr>
        <p:spPr>
          <a:xfrm>
            <a:off x="831850" y="3273489"/>
            <a:ext cx="10515600" cy="306832"/>
          </a:xfrm>
        </p:spPr>
        <p:txBody>
          <a:bodyPr>
            <a:noAutofit/>
          </a:bodyPr>
          <a:lstStyle>
            <a:lvl1pPr marL="0" indent="0" algn="r">
              <a:buNone/>
              <a:defRPr sz="2200" i="1"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 heading</a:t>
            </a:r>
          </a:p>
        </p:txBody>
      </p:sp>
    </p:spTree>
    <p:extLst>
      <p:ext uri="{BB962C8B-B14F-4D97-AF65-F5344CB8AC3E}">
        <p14:creationId xmlns:p14="http://schemas.microsoft.com/office/powerpoint/2010/main" val="2927403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age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677070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age 2">
    <p:bg>
      <p:bgPr>
        <a:solidFill>
          <a:srgbClr val="2F79A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31610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ackground Graphic 1">
    <p:bg>
      <p:bgPr>
        <a:solidFill>
          <a:srgbClr val="1F557B"/>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alphaModFix amt="5000"/>
            <a:extLst>
              <a:ext uri="{28A0092B-C50C-407E-A947-70E740481C1C}">
                <a14:useLocalDpi xmlns:a14="http://schemas.microsoft.com/office/drawing/2010/main"/>
              </a:ext>
            </a:extLst>
          </a:blip>
          <a:srcRect l="53420"/>
          <a:stretch/>
        </p:blipFill>
        <p:spPr>
          <a:xfrm>
            <a:off x="0" y="-9058"/>
            <a:ext cx="4782384" cy="6882048"/>
          </a:xfrm>
          <a:prstGeom prst="rect">
            <a:avLst/>
          </a:prstGeom>
        </p:spPr>
      </p:pic>
    </p:spTree>
    <p:extLst>
      <p:ext uri="{BB962C8B-B14F-4D97-AF65-F5344CB8AC3E}">
        <p14:creationId xmlns:p14="http://schemas.microsoft.com/office/powerpoint/2010/main" val="190585432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Background Graphic 2">
    <p:bg>
      <p:bgPr>
        <a:solidFill>
          <a:srgbClr val="1F557B"/>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screen">
            <a:alphaModFix amt="5000"/>
            <a:extLst>
              <a:ext uri="{28A0092B-C50C-407E-A947-70E740481C1C}">
                <a14:useLocalDpi xmlns:a14="http://schemas.microsoft.com/office/drawing/2010/main"/>
              </a:ext>
            </a:extLst>
          </a:blip>
          <a:srcRect l="11497" t="32728" r="66052" b="35548"/>
          <a:stretch/>
        </p:blipFill>
        <p:spPr>
          <a:xfrm>
            <a:off x="0" y="-1"/>
            <a:ext cx="4853354" cy="6858001"/>
          </a:xfrm>
          <a:prstGeom prst="rect">
            <a:avLst/>
          </a:prstGeom>
        </p:spPr>
      </p:pic>
    </p:spTree>
    <p:extLst>
      <p:ext uri="{BB962C8B-B14F-4D97-AF65-F5344CB8AC3E}">
        <p14:creationId xmlns:p14="http://schemas.microsoft.com/office/powerpoint/2010/main" val="109536375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Background Graphic 11">
    <p:bg>
      <p:bgPr>
        <a:solidFill>
          <a:srgbClr val="1F557B"/>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alphaModFix amt="5000"/>
            <a:extLst>
              <a:ext uri="{28A0092B-C50C-407E-A947-70E740481C1C}">
                <a14:useLocalDpi xmlns:a14="http://schemas.microsoft.com/office/drawing/2010/main"/>
              </a:ext>
            </a:extLst>
          </a:blip>
          <a:srcRect l="53420"/>
          <a:stretch/>
        </p:blipFill>
        <p:spPr>
          <a:xfrm flipH="1">
            <a:off x="7408354" y="-9058"/>
            <a:ext cx="4783646" cy="6882048"/>
          </a:xfrm>
          <a:prstGeom prst="rect">
            <a:avLst/>
          </a:prstGeom>
        </p:spPr>
      </p:pic>
    </p:spTree>
    <p:extLst>
      <p:ext uri="{BB962C8B-B14F-4D97-AF65-F5344CB8AC3E}">
        <p14:creationId xmlns:p14="http://schemas.microsoft.com/office/powerpoint/2010/main" val="1401635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Full Slide Heading and Text">
    <p:spTree>
      <p:nvGrpSpPr>
        <p:cNvPr id="1" name=""/>
        <p:cNvGrpSpPr/>
        <p:nvPr/>
      </p:nvGrpSpPr>
      <p:grpSpPr>
        <a:xfrm>
          <a:off x="0" y="0"/>
          <a:ext cx="0" cy="0"/>
          <a:chOff x="0" y="0"/>
          <a:chExt cx="0" cy="0"/>
        </a:xfrm>
      </p:grpSpPr>
      <p:sp>
        <p:nvSpPr>
          <p:cNvPr id="11" name="Полилиния 24"/>
          <p:cNvSpPr/>
          <p:nvPr userDrawn="1"/>
        </p:nvSpPr>
        <p:spPr>
          <a:xfrm>
            <a:off x="0" y="0"/>
            <a:ext cx="9028253" cy="6874454"/>
          </a:xfrm>
          <a:custGeom>
            <a:avLst/>
            <a:gdLst>
              <a:gd name="connsiteX0" fmla="*/ 0 w 18015370"/>
              <a:gd name="connsiteY0" fmla="*/ 0 h 13717587"/>
              <a:gd name="connsiteX1" fmla="*/ 7465573 w 18015370"/>
              <a:gd name="connsiteY1" fmla="*/ 0 h 13717587"/>
              <a:gd name="connsiteX2" fmla="*/ 15954192 w 18015370"/>
              <a:gd name="connsiteY2" fmla="*/ 8154389 h 13717587"/>
              <a:gd name="connsiteX3" fmla="*/ 18015370 w 18015370"/>
              <a:gd name="connsiteY3" fmla="*/ 12934585 h 13717587"/>
              <a:gd name="connsiteX4" fmla="*/ 17983162 w 18015370"/>
              <a:gd name="connsiteY4" fmla="*/ 13582567 h 13717587"/>
              <a:gd name="connsiteX5" fmla="*/ 17966310 w 18015370"/>
              <a:gd name="connsiteY5" fmla="*/ 13717587 h 13717587"/>
              <a:gd name="connsiteX6" fmla="*/ 0 w 18015370"/>
              <a:gd name="connsiteY6" fmla="*/ 13717587 h 1371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15370" h="13717587">
                <a:moveTo>
                  <a:pt x="0" y="0"/>
                </a:moveTo>
                <a:lnTo>
                  <a:pt x="7465573" y="0"/>
                </a:lnTo>
                <a:lnTo>
                  <a:pt x="15954192" y="8154389"/>
                </a:lnTo>
                <a:cubicBezTo>
                  <a:pt x="17328306" y="9474405"/>
                  <a:pt x="18015370" y="11204491"/>
                  <a:pt x="18015370" y="12934585"/>
                </a:cubicBezTo>
                <a:cubicBezTo>
                  <a:pt x="18015370" y="13150845"/>
                  <a:pt x="18004634" y="13367107"/>
                  <a:pt x="17983162" y="13582567"/>
                </a:cubicBezTo>
                <a:lnTo>
                  <a:pt x="17966310" y="13717587"/>
                </a:lnTo>
                <a:lnTo>
                  <a:pt x="0" y="13717587"/>
                </a:lnTo>
                <a:close/>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ru-RU"/>
          </a:p>
        </p:txBody>
      </p:sp>
      <p:sp>
        <p:nvSpPr>
          <p:cNvPr id="12" name="Title 1"/>
          <p:cNvSpPr>
            <a:spLocks noGrp="1"/>
          </p:cNvSpPr>
          <p:nvPr>
            <p:ph type="title" hasCustomPrompt="1"/>
          </p:nvPr>
        </p:nvSpPr>
        <p:spPr>
          <a:xfrm>
            <a:off x="838200" y="605570"/>
            <a:ext cx="10515600" cy="440795"/>
          </a:xfrm>
          <a:prstGeom prst="rect">
            <a:avLst/>
          </a:prstGeom>
        </p:spPr>
        <p:txBody>
          <a:bodyPr anchor="b">
            <a:normAutofit/>
          </a:bodyPr>
          <a:lstStyle>
            <a:lvl1pPr>
              <a:defRPr sz="2800"/>
            </a:lvl1pPr>
          </a:lstStyle>
          <a:p>
            <a:r>
              <a:rPr lang="en-US" dirty="0"/>
              <a:t>Heading</a:t>
            </a:r>
          </a:p>
        </p:txBody>
      </p:sp>
      <p:sp>
        <p:nvSpPr>
          <p:cNvPr id="13" name="Text Placeholder 2"/>
          <p:cNvSpPr>
            <a:spLocks noGrp="1"/>
          </p:cNvSpPr>
          <p:nvPr>
            <p:ph type="body" idx="1"/>
          </p:nvPr>
        </p:nvSpPr>
        <p:spPr>
          <a:xfrm>
            <a:off x="831850" y="1438656"/>
            <a:ext cx="10515600" cy="4149343"/>
          </a:xfrm>
          <a:prstGeom prst="rect">
            <a:avLst/>
          </a:prstGeom>
        </p:spPr>
        <p:txBody>
          <a:bodyPr wrap="square">
            <a:no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endParaRPr lang="en-US" sz="1200" dirty="0">
              <a:solidFill>
                <a:schemeClr val="bg1">
                  <a:alpha val="90000"/>
                </a:schemeClr>
              </a:solidFill>
              <a:latin typeface="Roboto" charset="0"/>
              <a:ea typeface="Roboto" charset="0"/>
              <a:cs typeface="Roboto" charset="0"/>
            </a:endParaRPr>
          </a:p>
        </p:txBody>
      </p:sp>
    </p:spTree>
    <p:extLst>
      <p:ext uri="{BB962C8B-B14F-4D97-AF65-F5344CB8AC3E}">
        <p14:creationId xmlns:p14="http://schemas.microsoft.com/office/powerpoint/2010/main" val="8354709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Blank Slide">
    <p:bg>
      <p:bgPr>
        <a:solidFill>
          <a:srgbClr val="1F557B"/>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157180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Background Graphic 13">
    <p:bg>
      <p:bgPr>
        <a:solidFill>
          <a:srgbClr val="1F557B"/>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alphaModFix amt="5000"/>
            <a:extLst>
              <a:ext uri="{28A0092B-C50C-407E-A947-70E740481C1C}">
                <a14:useLocalDpi xmlns:a14="http://schemas.microsoft.com/office/drawing/2010/main"/>
              </a:ext>
            </a:extLst>
          </a:blip>
          <a:srcRect l="40766" t="-99" r="-11026" b="41151"/>
          <a:stretch/>
        </p:blipFill>
        <p:spPr>
          <a:xfrm>
            <a:off x="-14990" y="-11575"/>
            <a:ext cx="12215149" cy="6869576"/>
          </a:xfrm>
          <a:prstGeom prst="rect">
            <a:avLst/>
          </a:prstGeom>
        </p:spPr>
      </p:pic>
    </p:spTree>
    <p:extLst>
      <p:ext uri="{BB962C8B-B14F-4D97-AF65-F5344CB8AC3E}">
        <p14:creationId xmlns:p14="http://schemas.microsoft.com/office/powerpoint/2010/main" val="392643952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Background Graphic 5">
    <p:bg>
      <p:bgPr>
        <a:solidFill>
          <a:srgbClr val="1F557B"/>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alphaModFix amt="5000"/>
            <a:extLst>
              <a:ext uri="{28A0092B-C50C-407E-A947-70E740481C1C}">
                <a14:useLocalDpi xmlns:a14="http://schemas.microsoft.com/office/drawing/2010/main"/>
              </a:ext>
            </a:extLst>
          </a:blip>
          <a:srcRect t="6731" r="54327" b="6731"/>
          <a:stretch/>
        </p:blipFill>
        <p:spPr>
          <a:xfrm>
            <a:off x="8572500" y="0"/>
            <a:ext cx="3619500" cy="6858000"/>
          </a:xfrm>
          <a:prstGeom prst="rect">
            <a:avLst/>
          </a:prstGeom>
        </p:spPr>
      </p:pic>
    </p:spTree>
    <p:extLst>
      <p:ext uri="{BB962C8B-B14F-4D97-AF65-F5344CB8AC3E}">
        <p14:creationId xmlns:p14="http://schemas.microsoft.com/office/powerpoint/2010/main" val="952780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ing and 2 Paragraphs With Titles">
    <p:bg>
      <p:bgPr>
        <a:solidFill>
          <a:srgbClr val="2F79A3"/>
        </a:solidFill>
        <a:effectLst/>
      </p:bgPr>
    </p:bg>
    <p:spTree>
      <p:nvGrpSpPr>
        <p:cNvPr id="1" name=""/>
        <p:cNvGrpSpPr/>
        <p:nvPr/>
      </p:nvGrpSpPr>
      <p:grpSpPr>
        <a:xfrm>
          <a:off x="0" y="0"/>
          <a:ext cx="0" cy="0"/>
          <a:chOff x="0" y="0"/>
          <a:chExt cx="0" cy="0"/>
        </a:xfrm>
      </p:grpSpPr>
      <p:sp>
        <p:nvSpPr>
          <p:cNvPr id="10" name="Полилиния 14"/>
          <p:cNvSpPr/>
          <p:nvPr userDrawn="1"/>
        </p:nvSpPr>
        <p:spPr>
          <a:xfrm>
            <a:off x="8289133" y="-111550"/>
            <a:ext cx="3102535" cy="7102660"/>
          </a:xfrm>
          <a:custGeom>
            <a:avLst/>
            <a:gdLst>
              <a:gd name="connsiteX0" fmla="*/ 5992021 w 14278349"/>
              <a:gd name="connsiteY0" fmla="*/ 0 h 13717587"/>
              <a:gd name="connsiteX1" fmla="*/ 14278349 w 14278349"/>
              <a:gd name="connsiteY1" fmla="*/ 0 h 13717587"/>
              <a:gd name="connsiteX2" fmla="*/ 14278349 w 14278349"/>
              <a:gd name="connsiteY2" fmla="*/ 13717587 h 13717587"/>
              <a:gd name="connsiteX3" fmla="*/ 5992020 w 14278349"/>
              <a:gd name="connsiteY3" fmla="*/ 13717587 h 13717587"/>
              <a:gd name="connsiteX4" fmla="*/ 612900 w 14278349"/>
              <a:gd name="connsiteY4" fmla="*/ 8338465 h 13717587"/>
              <a:gd name="connsiteX5" fmla="*/ 612900 w 14278349"/>
              <a:gd name="connsiteY5" fmla="*/ 5379121 h 13717587"/>
              <a:gd name="connsiteX0" fmla="*/ 5992021 w 14278349"/>
              <a:gd name="connsiteY0" fmla="*/ 0 h 13717587"/>
              <a:gd name="connsiteX1" fmla="*/ 14278349 w 14278349"/>
              <a:gd name="connsiteY1" fmla="*/ 13717587 h 13717587"/>
              <a:gd name="connsiteX2" fmla="*/ 5992020 w 14278349"/>
              <a:gd name="connsiteY2" fmla="*/ 13717587 h 13717587"/>
              <a:gd name="connsiteX3" fmla="*/ 612900 w 14278349"/>
              <a:gd name="connsiteY3" fmla="*/ 8338465 h 13717587"/>
              <a:gd name="connsiteX4" fmla="*/ 612900 w 14278349"/>
              <a:gd name="connsiteY4" fmla="*/ 5379121 h 13717587"/>
              <a:gd name="connsiteX5" fmla="*/ 5992021 w 14278349"/>
              <a:gd name="connsiteY5" fmla="*/ 0 h 13717587"/>
              <a:gd name="connsiteX0" fmla="*/ 14278349 w 14369789"/>
              <a:gd name="connsiteY0" fmla="*/ 13717587 h 13809027"/>
              <a:gd name="connsiteX1" fmla="*/ 5992020 w 14369789"/>
              <a:gd name="connsiteY1" fmla="*/ 13717587 h 13809027"/>
              <a:gd name="connsiteX2" fmla="*/ 612900 w 14369789"/>
              <a:gd name="connsiteY2" fmla="*/ 8338465 h 13809027"/>
              <a:gd name="connsiteX3" fmla="*/ 612900 w 14369789"/>
              <a:gd name="connsiteY3" fmla="*/ 5379121 h 13809027"/>
              <a:gd name="connsiteX4" fmla="*/ 5992021 w 14369789"/>
              <a:gd name="connsiteY4" fmla="*/ 0 h 13809027"/>
              <a:gd name="connsiteX5" fmla="*/ 14369789 w 14369789"/>
              <a:gd name="connsiteY5" fmla="*/ 13809027 h 13809027"/>
              <a:gd name="connsiteX0" fmla="*/ 14278349 w 14278349"/>
              <a:gd name="connsiteY0" fmla="*/ 13717587 h 13717587"/>
              <a:gd name="connsiteX1" fmla="*/ 5992020 w 14278349"/>
              <a:gd name="connsiteY1" fmla="*/ 13717587 h 13717587"/>
              <a:gd name="connsiteX2" fmla="*/ 612900 w 14278349"/>
              <a:gd name="connsiteY2" fmla="*/ 8338465 h 13717587"/>
              <a:gd name="connsiteX3" fmla="*/ 612900 w 14278349"/>
              <a:gd name="connsiteY3" fmla="*/ 5379121 h 13717587"/>
              <a:gd name="connsiteX4" fmla="*/ 5992021 w 14278349"/>
              <a:gd name="connsiteY4" fmla="*/ 0 h 13717587"/>
              <a:gd name="connsiteX0" fmla="*/ 5992020 w 5992021"/>
              <a:gd name="connsiteY0" fmla="*/ 13717587 h 13717587"/>
              <a:gd name="connsiteX1" fmla="*/ 612900 w 5992021"/>
              <a:gd name="connsiteY1" fmla="*/ 8338465 h 13717587"/>
              <a:gd name="connsiteX2" fmla="*/ 612900 w 5992021"/>
              <a:gd name="connsiteY2" fmla="*/ 5379121 h 13717587"/>
              <a:gd name="connsiteX3" fmla="*/ 5992021 w 5992021"/>
              <a:gd name="connsiteY3" fmla="*/ 0 h 13717587"/>
            </a:gdLst>
            <a:ahLst/>
            <a:cxnLst>
              <a:cxn ang="0">
                <a:pos x="connsiteX0" y="connsiteY0"/>
              </a:cxn>
              <a:cxn ang="0">
                <a:pos x="connsiteX1" y="connsiteY1"/>
              </a:cxn>
              <a:cxn ang="0">
                <a:pos x="connsiteX2" y="connsiteY2"/>
              </a:cxn>
              <a:cxn ang="0">
                <a:pos x="connsiteX3" y="connsiteY3"/>
              </a:cxn>
            </a:cxnLst>
            <a:rect l="l" t="t" r="r" b="b"/>
            <a:pathLst>
              <a:path w="5992021" h="13717587">
                <a:moveTo>
                  <a:pt x="5992020" y="13717587"/>
                </a:moveTo>
                <a:lnTo>
                  <a:pt x="612900" y="8338465"/>
                </a:lnTo>
                <a:cubicBezTo>
                  <a:pt x="-204299" y="7521265"/>
                  <a:pt x="-204300" y="6196322"/>
                  <a:pt x="612900" y="5379121"/>
                </a:cubicBezTo>
                <a:lnTo>
                  <a:pt x="5992021" y="0"/>
                </a:lnTo>
              </a:path>
            </a:pathLst>
          </a:custGeom>
          <a:noFill/>
          <a:ln w="184150">
            <a:solidFill>
              <a:schemeClr val="bg1">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Title 1"/>
          <p:cNvSpPr>
            <a:spLocks noGrp="1"/>
          </p:cNvSpPr>
          <p:nvPr>
            <p:ph type="title" hasCustomPrompt="1"/>
          </p:nvPr>
        </p:nvSpPr>
        <p:spPr>
          <a:xfrm>
            <a:off x="831850" y="1727199"/>
            <a:ext cx="10515600" cy="846666"/>
          </a:xfrm>
          <a:prstGeom prst="rect">
            <a:avLst/>
          </a:prstGeom>
        </p:spPr>
        <p:txBody>
          <a:bodyPr anchor="b">
            <a:normAutofit/>
          </a:bodyPr>
          <a:lstStyle>
            <a:lvl1pPr>
              <a:defRPr sz="2500" baseline="0"/>
            </a:lvl1pPr>
          </a:lstStyle>
          <a:p>
            <a:r>
              <a:rPr lang="en-US" dirty="0"/>
              <a:t>Welcome</a:t>
            </a:r>
            <a:br>
              <a:rPr lang="en-US" dirty="0"/>
            </a:br>
            <a:r>
              <a:rPr lang="en-US" dirty="0"/>
              <a:t>heading 2</a:t>
            </a:r>
          </a:p>
        </p:txBody>
      </p:sp>
      <p:sp>
        <p:nvSpPr>
          <p:cNvPr id="12" name="Text Placeholder 2"/>
          <p:cNvSpPr>
            <a:spLocks noGrp="1"/>
          </p:cNvSpPr>
          <p:nvPr>
            <p:ph type="body" idx="1" hasCustomPrompt="1"/>
          </p:nvPr>
        </p:nvSpPr>
        <p:spPr>
          <a:xfrm>
            <a:off x="831850" y="3318933"/>
            <a:ext cx="4975200" cy="1761067"/>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 Lorem Ipsum has been the industry's standard dummy text ever since the 1500s, when an unknown printer took a galley of type and scrambled it to make a type specimen book.</a:t>
            </a:r>
          </a:p>
          <a:p>
            <a:pPr marL="0" indent="0">
              <a:buNone/>
            </a:pPr>
            <a:r>
              <a:rPr lang="en-US" sz="1200" dirty="0">
                <a:solidFill>
                  <a:schemeClr val="bg1">
                    <a:alpha val="90000"/>
                  </a:schemeClr>
                </a:solidFill>
                <a:latin typeface="Roboto" charset="0"/>
                <a:ea typeface="Roboto" charset="0"/>
                <a:cs typeface="Roboto" charset="0"/>
              </a:rPr>
              <a:t>It has survived not only five centuries, but also the leap into electronic typesetting, remaining essentially unchanged. It was popularized in the 1960s with the release of Letterset sheets containing Lorem Ipsum passages.</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4" name="Text Placeholder 2"/>
          <p:cNvSpPr>
            <a:spLocks noGrp="1"/>
          </p:cNvSpPr>
          <p:nvPr>
            <p:ph type="body" idx="10" hasCustomPrompt="1"/>
          </p:nvPr>
        </p:nvSpPr>
        <p:spPr>
          <a:xfrm>
            <a:off x="6371167" y="3318932"/>
            <a:ext cx="4976283" cy="1761067"/>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 Lorem Ipsum has been the industry's standard dummy text ever since the 1500s, when an unknown printer took a galley of type and scrambled it to make a type specimen book.</a:t>
            </a:r>
          </a:p>
          <a:p>
            <a:pPr marL="0" indent="0">
              <a:buNone/>
            </a:pPr>
            <a:r>
              <a:rPr lang="en-US" sz="1200" dirty="0">
                <a:solidFill>
                  <a:schemeClr val="bg1">
                    <a:alpha val="90000"/>
                  </a:schemeClr>
                </a:solidFill>
                <a:latin typeface="Roboto" charset="0"/>
                <a:ea typeface="Roboto" charset="0"/>
                <a:cs typeface="Roboto" charset="0"/>
              </a:rPr>
              <a:t>It has survived not only five centuries, but also the leap into electronic typesetting, remaining essentially unchanged. It was popularized in the 1960s with the release of Letterset sheets containing Lorem Ipsum passages.</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7" name="Text Placeholder 2"/>
          <p:cNvSpPr>
            <a:spLocks noGrp="1"/>
          </p:cNvSpPr>
          <p:nvPr>
            <p:ph type="body" idx="11" hasCustomPrompt="1"/>
          </p:nvPr>
        </p:nvSpPr>
        <p:spPr>
          <a:xfrm>
            <a:off x="831850" y="3016446"/>
            <a:ext cx="4976283" cy="302487"/>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8" name="Text Placeholder 2"/>
          <p:cNvSpPr>
            <a:spLocks noGrp="1"/>
          </p:cNvSpPr>
          <p:nvPr>
            <p:ph type="body" idx="12" hasCustomPrompt="1"/>
          </p:nvPr>
        </p:nvSpPr>
        <p:spPr>
          <a:xfrm>
            <a:off x="6371166" y="3016445"/>
            <a:ext cx="4976283" cy="302487"/>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Tree>
    <p:extLst>
      <p:ext uri="{BB962C8B-B14F-4D97-AF65-F5344CB8AC3E}">
        <p14:creationId xmlns:p14="http://schemas.microsoft.com/office/powerpoint/2010/main" val="1512441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 Paragraphs with Icons">
    <p:spTree>
      <p:nvGrpSpPr>
        <p:cNvPr id="1" name=""/>
        <p:cNvGrpSpPr/>
        <p:nvPr/>
      </p:nvGrpSpPr>
      <p:grpSpPr>
        <a:xfrm>
          <a:off x="0" y="0"/>
          <a:ext cx="0" cy="0"/>
          <a:chOff x="0" y="0"/>
          <a:chExt cx="0" cy="0"/>
        </a:xfrm>
      </p:grpSpPr>
      <p:sp>
        <p:nvSpPr>
          <p:cNvPr id="10" name="Text Placeholder 2"/>
          <p:cNvSpPr>
            <a:spLocks noGrp="1"/>
          </p:cNvSpPr>
          <p:nvPr>
            <p:ph type="body" idx="1" hasCustomPrompt="1"/>
          </p:nvPr>
        </p:nvSpPr>
        <p:spPr>
          <a:xfrm>
            <a:off x="1238249" y="2479553"/>
            <a:ext cx="2791883" cy="466847"/>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a:t>
            </a:r>
            <a:r>
              <a:rPr lang="en-US" sz="1200">
                <a:solidFill>
                  <a:schemeClr val="bg1">
                    <a:alpha val="90000"/>
                  </a:schemeClr>
                </a:solidFill>
                <a:latin typeface="Roboto" charset="0"/>
                <a:ea typeface="Roboto" charset="0"/>
                <a:cs typeface="Roboto" charset="0"/>
              </a:rPr>
              <a:t>industry.</a:t>
            </a:r>
            <a:endParaRPr lang="en-US" sz="1200" dirty="0">
              <a:solidFill>
                <a:schemeClr val="bg1">
                  <a:alpha val="90000"/>
                </a:schemeClr>
              </a:solidFill>
              <a:latin typeface="Roboto" charset="0"/>
              <a:ea typeface="Roboto" charset="0"/>
              <a:cs typeface="Roboto" charset="0"/>
            </a:endParaRPr>
          </a:p>
        </p:txBody>
      </p:sp>
      <p:sp>
        <p:nvSpPr>
          <p:cNvPr id="14" name="Text Placeholder 2"/>
          <p:cNvSpPr>
            <a:spLocks noGrp="1"/>
          </p:cNvSpPr>
          <p:nvPr>
            <p:ph type="body" idx="11" hasCustomPrompt="1"/>
          </p:nvPr>
        </p:nvSpPr>
        <p:spPr>
          <a:xfrm>
            <a:off x="4675715" y="2479553"/>
            <a:ext cx="2791883" cy="466847"/>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a:t>
            </a:r>
            <a:r>
              <a:rPr lang="en-US" sz="1200">
                <a:solidFill>
                  <a:schemeClr val="bg1">
                    <a:alpha val="90000"/>
                  </a:schemeClr>
                </a:solidFill>
                <a:latin typeface="Roboto" charset="0"/>
                <a:ea typeface="Roboto" charset="0"/>
                <a:cs typeface="Roboto" charset="0"/>
              </a:rPr>
              <a:t>industry.</a:t>
            </a:r>
            <a:endParaRPr lang="en-US" sz="1200" dirty="0">
              <a:solidFill>
                <a:schemeClr val="bg1">
                  <a:alpha val="90000"/>
                </a:schemeClr>
              </a:solidFill>
              <a:latin typeface="Roboto" charset="0"/>
              <a:ea typeface="Roboto" charset="0"/>
              <a:cs typeface="Roboto" charset="0"/>
            </a:endParaRPr>
          </a:p>
        </p:txBody>
      </p:sp>
      <p:sp>
        <p:nvSpPr>
          <p:cNvPr id="18" name="Text Placeholder 2"/>
          <p:cNvSpPr>
            <a:spLocks noGrp="1"/>
          </p:cNvSpPr>
          <p:nvPr>
            <p:ph type="body" idx="13" hasCustomPrompt="1"/>
          </p:nvPr>
        </p:nvSpPr>
        <p:spPr>
          <a:xfrm>
            <a:off x="8096248" y="2479553"/>
            <a:ext cx="2791883" cy="466847"/>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a:t>
            </a:r>
            <a:r>
              <a:rPr lang="en-US" sz="1200">
                <a:solidFill>
                  <a:schemeClr val="bg1">
                    <a:alpha val="90000"/>
                  </a:schemeClr>
                </a:solidFill>
                <a:latin typeface="Roboto" charset="0"/>
                <a:ea typeface="Roboto" charset="0"/>
                <a:cs typeface="Roboto" charset="0"/>
              </a:rPr>
              <a:t>industry.</a:t>
            </a:r>
            <a:endParaRPr lang="en-US" sz="1200" dirty="0">
              <a:solidFill>
                <a:schemeClr val="bg1">
                  <a:alpha val="90000"/>
                </a:schemeClr>
              </a:solidFill>
              <a:latin typeface="Roboto" charset="0"/>
              <a:ea typeface="Roboto" charset="0"/>
              <a:cs typeface="Roboto" charset="0"/>
            </a:endParaRPr>
          </a:p>
        </p:txBody>
      </p:sp>
      <p:sp>
        <p:nvSpPr>
          <p:cNvPr id="22" name="Picture Placeholder 2"/>
          <p:cNvSpPr>
            <a:spLocks noGrp="1"/>
          </p:cNvSpPr>
          <p:nvPr>
            <p:ph type="pic" idx="15" hasCustomPrompt="1"/>
          </p:nvPr>
        </p:nvSpPr>
        <p:spPr>
          <a:xfrm>
            <a:off x="1263443" y="1696915"/>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23" name="Picture Placeholder 2"/>
          <p:cNvSpPr>
            <a:spLocks noGrp="1"/>
          </p:cNvSpPr>
          <p:nvPr>
            <p:ph type="pic" idx="16" hasCustomPrompt="1"/>
          </p:nvPr>
        </p:nvSpPr>
        <p:spPr>
          <a:xfrm>
            <a:off x="4675715" y="1696915"/>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24" name="Picture Placeholder 2"/>
          <p:cNvSpPr>
            <a:spLocks noGrp="1"/>
          </p:cNvSpPr>
          <p:nvPr>
            <p:ph type="pic" idx="17" hasCustomPrompt="1"/>
          </p:nvPr>
        </p:nvSpPr>
        <p:spPr>
          <a:xfrm>
            <a:off x="8096248" y="1696915"/>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28" name="Text Placeholder 2"/>
          <p:cNvSpPr>
            <a:spLocks noGrp="1"/>
          </p:cNvSpPr>
          <p:nvPr>
            <p:ph type="body" idx="18" hasCustomPrompt="1"/>
          </p:nvPr>
        </p:nvSpPr>
        <p:spPr>
          <a:xfrm>
            <a:off x="1238249" y="4257552"/>
            <a:ext cx="2791883" cy="466847"/>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a:t>
            </a:r>
            <a:r>
              <a:rPr lang="en-US" sz="1200">
                <a:solidFill>
                  <a:schemeClr val="bg1">
                    <a:alpha val="90000"/>
                  </a:schemeClr>
                </a:solidFill>
                <a:latin typeface="Roboto" charset="0"/>
                <a:ea typeface="Roboto" charset="0"/>
                <a:cs typeface="Roboto" charset="0"/>
              </a:rPr>
              <a:t>industry.</a:t>
            </a:r>
            <a:endParaRPr lang="en-US" sz="1200" dirty="0">
              <a:solidFill>
                <a:schemeClr val="bg1">
                  <a:alpha val="90000"/>
                </a:schemeClr>
              </a:solidFill>
              <a:latin typeface="Roboto" charset="0"/>
              <a:ea typeface="Roboto" charset="0"/>
              <a:cs typeface="Roboto" charset="0"/>
            </a:endParaRPr>
          </a:p>
        </p:txBody>
      </p:sp>
      <p:sp>
        <p:nvSpPr>
          <p:cNvPr id="30" name="Text Placeholder 2"/>
          <p:cNvSpPr>
            <a:spLocks noGrp="1"/>
          </p:cNvSpPr>
          <p:nvPr>
            <p:ph type="body" idx="19" hasCustomPrompt="1"/>
          </p:nvPr>
        </p:nvSpPr>
        <p:spPr>
          <a:xfrm>
            <a:off x="4675715" y="4257552"/>
            <a:ext cx="2791883" cy="466847"/>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a:t>
            </a:r>
            <a:r>
              <a:rPr lang="en-US" sz="1200">
                <a:solidFill>
                  <a:schemeClr val="bg1">
                    <a:alpha val="90000"/>
                  </a:schemeClr>
                </a:solidFill>
                <a:latin typeface="Roboto" charset="0"/>
                <a:ea typeface="Roboto" charset="0"/>
                <a:cs typeface="Roboto" charset="0"/>
              </a:rPr>
              <a:t>industry.</a:t>
            </a:r>
            <a:endParaRPr lang="en-US" sz="1200" dirty="0">
              <a:solidFill>
                <a:schemeClr val="bg1">
                  <a:alpha val="90000"/>
                </a:schemeClr>
              </a:solidFill>
              <a:latin typeface="Roboto" charset="0"/>
              <a:ea typeface="Roboto" charset="0"/>
              <a:cs typeface="Roboto" charset="0"/>
            </a:endParaRPr>
          </a:p>
        </p:txBody>
      </p:sp>
      <p:sp>
        <p:nvSpPr>
          <p:cNvPr id="32" name="Text Placeholder 2"/>
          <p:cNvSpPr>
            <a:spLocks noGrp="1"/>
          </p:cNvSpPr>
          <p:nvPr>
            <p:ph type="body" idx="20" hasCustomPrompt="1"/>
          </p:nvPr>
        </p:nvSpPr>
        <p:spPr>
          <a:xfrm>
            <a:off x="8096248" y="4257552"/>
            <a:ext cx="2791883" cy="466847"/>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a:t>
            </a:r>
            <a:r>
              <a:rPr lang="en-US" sz="1200">
                <a:solidFill>
                  <a:schemeClr val="bg1">
                    <a:alpha val="90000"/>
                  </a:schemeClr>
                </a:solidFill>
                <a:latin typeface="Roboto" charset="0"/>
                <a:ea typeface="Roboto" charset="0"/>
                <a:cs typeface="Roboto" charset="0"/>
              </a:rPr>
              <a:t>industry.</a:t>
            </a:r>
            <a:endParaRPr lang="en-US" sz="1200" dirty="0">
              <a:solidFill>
                <a:schemeClr val="bg1">
                  <a:alpha val="90000"/>
                </a:schemeClr>
              </a:solidFill>
              <a:latin typeface="Roboto" charset="0"/>
              <a:ea typeface="Roboto" charset="0"/>
              <a:cs typeface="Roboto" charset="0"/>
            </a:endParaRPr>
          </a:p>
        </p:txBody>
      </p:sp>
      <p:sp>
        <p:nvSpPr>
          <p:cNvPr id="34" name="Picture Placeholder 2"/>
          <p:cNvSpPr>
            <a:spLocks noGrp="1"/>
          </p:cNvSpPr>
          <p:nvPr>
            <p:ph type="pic" idx="21" hasCustomPrompt="1"/>
          </p:nvPr>
        </p:nvSpPr>
        <p:spPr>
          <a:xfrm>
            <a:off x="1263443" y="3474914"/>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35" name="Picture Placeholder 2"/>
          <p:cNvSpPr>
            <a:spLocks noGrp="1"/>
          </p:cNvSpPr>
          <p:nvPr>
            <p:ph type="pic" idx="22" hasCustomPrompt="1"/>
          </p:nvPr>
        </p:nvSpPr>
        <p:spPr>
          <a:xfrm>
            <a:off x="4675715" y="3474914"/>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
        <p:nvSpPr>
          <p:cNvPr id="36" name="Picture Placeholder 2"/>
          <p:cNvSpPr>
            <a:spLocks noGrp="1"/>
          </p:cNvSpPr>
          <p:nvPr>
            <p:ph type="pic" idx="23" hasCustomPrompt="1"/>
          </p:nvPr>
        </p:nvSpPr>
        <p:spPr>
          <a:xfrm>
            <a:off x="8096248" y="3474914"/>
            <a:ext cx="562360" cy="562360"/>
          </a:xfrm>
          <a:prstGeom prst="rect">
            <a:avLst/>
          </a:prstGeom>
        </p:spPr>
        <p:txBody>
          <a:bodyPr>
            <a:normAutofit/>
          </a:bodyPr>
          <a:lstStyle>
            <a:lvl1pPr marL="0" indent="0" algn="ctr">
              <a:buNone/>
              <a:defRPr sz="1300" b="1"/>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Icon</a:t>
            </a:r>
          </a:p>
        </p:txBody>
      </p:sp>
    </p:spTree>
    <p:extLst>
      <p:ext uri="{BB962C8B-B14F-4D97-AF65-F5344CB8AC3E}">
        <p14:creationId xmlns:p14="http://schemas.microsoft.com/office/powerpoint/2010/main" val="19874412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ing and Paragraph Center">
    <p:spTree>
      <p:nvGrpSpPr>
        <p:cNvPr id="1" name=""/>
        <p:cNvGrpSpPr/>
        <p:nvPr/>
      </p:nvGrpSpPr>
      <p:grpSpPr>
        <a:xfrm>
          <a:off x="0" y="0"/>
          <a:ext cx="0" cy="0"/>
          <a:chOff x="0" y="0"/>
          <a:chExt cx="0" cy="0"/>
        </a:xfrm>
      </p:grpSpPr>
      <p:sp>
        <p:nvSpPr>
          <p:cNvPr id="6" name="Полилиния 18"/>
          <p:cNvSpPr/>
          <p:nvPr userDrawn="1"/>
        </p:nvSpPr>
        <p:spPr>
          <a:xfrm rot="16200000">
            <a:off x="6580730" y="-2277379"/>
            <a:ext cx="4160108" cy="8319450"/>
          </a:xfrm>
          <a:custGeom>
            <a:avLst/>
            <a:gdLst>
              <a:gd name="connsiteX0" fmla="*/ 6085234 w 6085234"/>
              <a:gd name="connsiteY0" fmla="*/ 0 h 12169352"/>
              <a:gd name="connsiteX1" fmla="*/ 6085234 w 6085234"/>
              <a:gd name="connsiteY1" fmla="*/ 12168242 h 12169352"/>
              <a:gd name="connsiteX2" fmla="*/ 6061980 w 6085234"/>
              <a:gd name="connsiteY2" fmla="*/ 12169352 h 12169352"/>
              <a:gd name="connsiteX3" fmla="*/ 4545570 w 6085234"/>
              <a:gd name="connsiteY3" fmla="*/ 11541233 h 12169352"/>
              <a:gd name="connsiteX4" fmla="*/ 628118 w 6085234"/>
              <a:gd name="connsiteY4" fmla="*/ 7623783 h 12169352"/>
              <a:gd name="connsiteX5" fmla="*/ 0 w 6085234"/>
              <a:gd name="connsiteY5" fmla="*/ 6107372 h 12169352"/>
              <a:gd name="connsiteX6" fmla="*/ 628118 w 6085234"/>
              <a:gd name="connsiteY6" fmla="*/ 4590962 h 12169352"/>
              <a:gd name="connsiteX7" fmla="*/ 4592074 w 6085234"/>
              <a:gd name="connsiteY7" fmla="*/ 627008 h 12169352"/>
              <a:gd name="connsiteX8" fmla="*/ 5902926 w 6085234"/>
              <a:gd name="connsiteY8" fmla="*/ 8703 h 12169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85234" h="12169352">
                <a:moveTo>
                  <a:pt x="6085234" y="0"/>
                </a:moveTo>
                <a:lnTo>
                  <a:pt x="6085234" y="12168242"/>
                </a:lnTo>
                <a:lnTo>
                  <a:pt x="6061980" y="12169352"/>
                </a:lnTo>
                <a:cubicBezTo>
                  <a:pt x="5513148" y="12169352"/>
                  <a:pt x="4964314" y="11959979"/>
                  <a:pt x="4545570" y="11541233"/>
                </a:cubicBezTo>
                <a:lnTo>
                  <a:pt x="628118" y="7623783"/>
                </a:lnTo>
                <a:cubicBezTo>
                  <a:pt x="209374" y="7205037"/>
                  <a:pt x="0" y="6656206"/>
                  <a:pt x="0" y="6107372"/>
                </a:cubicBezTo>
                <a:cubicBezTo>
                  <a:pt x="0" y="5558541"/>
                  <a:pt x="209374" y="5009707"/>
                  <a:pt x="628118" y="4590962"/>
                </a:cubicBezTo>
                <a:lnTo>
                  <a:pt x="4592074" y="627008"/>
                </a:lnTo>
                <a:cubicBezTo>
                  <a:pt x="4958474" y="260606"/>
                  <a:pt x="5424476" y="54503"/>
                  <a:pt x="5902926" y="8703"/>
                </a:cubicBezTo>
                <a:close/>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7" name="Text Placeholder 2"/>
          <p:cNvSpPr>
            <a:spLocks noGrp="1"/>
          </p:cNvSpPr>
          <p:nvPr>
            <p:ph type="body" idx="1" hasCustomPrompt="1"/>
          </p:nvPr>
        </p:nvSpPr>
        <p:spPr>
          <a:xfrm>
            <a:off x="4114256" y="2564221"/>
            <a:ext cx="5893346" cy="1923114"/>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solidFill>
                <a:latin typeface="Roboto" charset="0"/>
                <a:ea typeface="Roboto" charset="0"/>
                <a:cs typeface="Roboto" charset="0"/>
              </a:rPr>
              <a:t>Lorem Ipsum is simply dummy text of the printing and typesetting industry. Lorem Ipsum has been the industry's standard dummy text ever since the 1500s, when an unknown printer took a galley of type and scrambled it to make a type specimen book.</a:t>
            </a:r>
          </a:p>
          <a:p>
            <a:pPr marL="0" indent="0">
              <a:buNone/>
            </a:pPr>
            <a:r>
              <a:rPr lang="en-US" sz="1200" dirty="0">
                <a:solidFill>
                  <a:schemeClr val="bg1"/>
                </a:solidFill>
                <a:latin typeface="Roboto" charset="0"/>
                <a:ea typeface="Roboto" charset="0"/>
                <a:cs typeface="Roboto" charset="0"/>
              </a:rPr>
              <a:t>It has survived not only five centuries, but also the leap into electronic typesetting, remaining essentially unchanged.</a:t>
            </a:r>
          </a:p>
          <a:p>
            <a:pPr marL="0" indent="0">
              <a:buNone/>
            </a:pPr>
            <a:r>
              <a:rPr lang="en-US" sz="1200" dirty="0">
                <a:solidFill>
                  <a:schemeClr val="bg1"/>
                </a:solidFill>
                <a:latin typeface="Roboto" charset="0"/>
                <a:ea typeface="Roboto" charset="0"/>
                <a:cs typeface="Roboto" charset="0"/>
              </a:rPr>
              <a:t>It was popularized in the 1960s with the release of Letterset sheets containing Lorem Ipsum passages, and more recently with desktop publishing software like Aldus PageMaker including versions of Lorem Ipsum.</a:t>
            </a:r>
          </a:p>
        </p:txBody>
      </p:sp>
      <p:sp>
        <p:nvSpPr>
          <p:cNvPr id="9" name="Title 1"/>
          <p:cNvSpPr>
            <a:spLocks noGrp="1"/>
          </p:cNvSpPr>
          <p:nvPr>
            <p:ph type="title" hasCustomPrompt="1"/>
          </p:nvPr>
        </p:nvSpPr>
        <p:spPr>
          <a:xfrm>
            <a:off x="1608667" y="2564220"/>
            <a:ext cx="1912922" cy="457198"/>
          </a:xfrm>
          <a:prstGeom prst="rect">
            <a:avLst/>
          </a:prstGeom>
        </p:spPr>
        <p:txBody>
          <a:bodyPr anchor="b">
            <a:normAutofit/>
          </a:bodyPr>
          <a:lstStyle>
            <a:lvl1pPr algn="r">
              <a:defRPr sz="2200" baseline="0"/>
            </a:lvl1pPr>
          </a:lstStyle>
          <a:p>
            <a:r>
              <a:rPr lang="en-US"/>
              <a:t>Heading</a:t>
            </a:r>
            <a:endParaRPr lang="en-US" dirty="0"/>
          </a:p>
        </p:txBody>
      </p:sp>
      <p:cxnSp>
        <p:nvCxnSpPr>
          <p:cNvPr id="10" name="Straight Connector 9"/>
          <p:cNvCxnSpPr/>
          <p:nvPr userDrawn="1"/>
        </p:nvCxnSpPr>
        <p:spPr>
          <a:xfrm>
            <a:off x="3916735" y="2564220"/>
            <a:ext cx="0" cy="1923115"/>
          </a:xfrm>
          <a:prstGeom prst="line">
            <a:avLst/>
          </a:prstGeom>
          <a:ln w="38100">
            <a:solidFill>
              <a:srgbClr val="35B2D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42752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ing and 2 Paragraphs">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831850" y="2150005"/>
            <a:ext cx="10515600" cy="440795"/>
          </a:xfrm>
          <a:prstGeom prst="rect">
            <a:avLst/>
          </a:prstGeom>
        </p:spPr>
        <p:txBody>
          <a:bodyPr anchor="b">
            <a:normAutofit/>
          </a:bodyPr>
          <a:lstStyle>
            <a:lvl1pPr>
              <a:defRPr sz="2500"/>
            </a:lvl1pPr>
          </a:lstStyle>
          <a:p>
            <a:r>
              <a:rPr lang="en-US" dirty="0"/>
              <a:t>Heading</a:t>
            </a:r>
          </a:p>
        </p:txBody>
      </p:sp>
      <p:sp>
        <p:nvSpPr>
          <p:cNvPr id="9" name="Text Placeholder 2"/>
          <p:cNvSpPr>
            <a:spLocks noGrp="1"/>
          </p:cNvSpPr>
          <p:nvPr>
            <p:ph type="body" idx="1" hasCustomPrompt="1"/>
          </p:nvPr>
        </p:nvSpPr>
        <p:spPr>
          <a:xfrm>
            <a:off x="831850" y="3043280"/>
            <a:ext cx="4975200" cy="1828800"/>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 Lorem Ipsum has been the industry's standard dummy text ever since the 1500s, when an unknown printer took a galley of type and scrambled it to make a type specimen book.</a:t>
            </a:r>
          </a:p>
          <a:p>
            <a:pPr marL="0" indent="0">
              <a:buNone/>
            </a:pPr>
            <a:r>
              <a:rPr lang="en-US" sz="1200" dirty="0">
                <a:solidFill>
                  <a:schemeClr val="bg1">
                    <a:alpha val="90000"/>
                  </a:schemeClr>
                </a:solidFill>
                <a:latin typeface="Roboto" charset="0"/>
                <a:ea typeface="Roboto" charset="0"/>
                <a:cs typeface="Roboto" charset="0"/>
              </a:rPr>
              <a:t>It has survived not only five centuries, but also the leap into electronic typesetting, remaining essentially unchanged. It was popularized in the 1960s with the release of Letterset sheets containing Lorem Ipsum passages, and more recently with desktop publishing software like Aldus PageMaker including versions of Lorem Ipsum.</a:t>
            </a:r>
          </a:p>
        </p:txBody>
      </p:sp>
      <p:sp>
        <p:nvSpPr>
          <p:cNvPr id="11" name="Text Placeholder 2"/>
          <p:cNvSpPr>
            <a:spLocks noGrp="1"/>
          </p:cNvSpPr>
          <p:nvPr>
            <p:ph type="body" idx="10" hasCustomPrompt="1"/>
          </p:nvPr>
        </p:nvSpPr>
        <p:spPr>
          <a:xfrm>
            <a:off x="6372250" y="3043279"/>
            <a:ext cx="4975200" cy="1828801"/>
          </a:xfrm>
          <a:prstGeom prst="rect">
            <a:avLst/>
          </a:prstGeom>
        </p:spPr>
        <p:txBody>
          <a:bodyPr>
            <a:normAutofit/>
          </a:bodyPr>
          <a:lstStyle>
            <a:lvl1pPr marL="0" marR="0" indent="0" algn="just" defTabSz="914400" rtl="0" eaLnBrk="1" fontAlgn="auto" latinLnBrk="0" hangingPunct="1">
              <a:lnSpc>
                <a:spcPct val="90000"/>
              </a:lnSpc>
              <a:spcBef>
                <a:spcPts val="1000"/>
              </a:spcBef>
              <a:spcAft>
                <a:spcPts val="0"/>
              </a:spcAft>
              <a:buClrTx/>
              <a:buSzTx/>
              <a:buFont typeface="Arial"/>
              <a:buNone/>
              <a:tabLst/>
              <a:defRPr sz="14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Lorem Ipsum is simply dummy text of the printing and typesetting industry. Lorem Ipsum has been the industry's standard dummy text ever since the 1500s, when an unknown printer took a galley of type and scrambled it to make a type specimen book.</a:t>
            </a:r>
          </a:p>
          <a:p>
            <a:pPr marL="0" indent="0">
              <a:buNone/>
            </a:pPr>
            <a:r>
              <a:rPr lang="en-US" sz="1200" dirty="0">
                <a:solidFill>
                  <a:schemeClr val="bg1">
                    <a:alpha val="90000"/>
                  </a:schemeClr>
                </a:solidFill>
                <a:latin typeface="Roboto" charset="0"/>
                <a:ea typeface="Roboto" charset="0"/>
                <a:cs typeface="Roboto" charset="0"/>
              </a:rPr>
              <a:t>It has survived not only five centuries, but also the leap into electronic typesetting, remaining essentially unchanged. It was popularized in the 1960s with the release of Letterset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1662392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ing, 3 Paragraphs With Titles and Icons">
    <p:bg>
      <p:bgPr>
        <a:solidFill>
          <a:srgbClr val="2F79A3"/>
        </a:solidFill>
        <a:effectLst/>
      </p:bgPr>
    </p:bg>
    <p:spTree>
      <p:nvGrpSpPr>
        <p:cNvPr id="1" name=""/>
        <p:cNvGrpSpPr/>
        <p:nvPr/>
      </p:nvGrpSpPr>
      <p:grpSpPr>
        <a:xfrm>
          <a:off x="0" y="0"/>
          <a:ext cx="0" cy="0"/>
          <a:chOff x="0" y="0"/>
          <a:chExt cx="0" cy="0"/>
        </a:xfrm>
      </p:grpSpPr>
      <p:sp>
        <p:nvSpPr>
          <p:cNvPr id="8" name="Text Placeholder 2"/>
          <p:cNvSpPr>
            <a:spLocks noGrp="1"/>
          </p:cNvSpPr>
          <p:nvPr>
            <p:ph type="body" idx="1" hasCustomPrompt="1"/>
          </p:nvPr>
        </p:nvSpPr>
        <p:spPr>
          <a:xfrm>
            <a:off x="1727200" y="3901951"/>
            <a:ext cx="2541034" cy="1301538"/>
          </a:xfrm>
          <a:prstGeom prst="rect">
            <a:avLst/>
          </a:prstGeom>
        </p:spPr>
        <p:txBody>
          <a:bodyPr>
            <a:normAutofit/>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lgn="ctr">
              <a:buNone/>
            </a:pPr>
            <a:r>
              <a:rPr lang="en-US" sz="1200" dirty="0">
                <a:solidFill>
                  <a:schemeClr val="bg1">
                    <a:alpha val="90000"/>
                  </a:schemeClr>
                </a:solidFill>
                <a:latin typeface="Roboto" charset="0"/>
                <a:ea typeface="Roboto" charset="0"/>
                <a:cs typeface="Roboto" charset="0"/>
              </a:rPr>
              <a:t>Time is always established fact that a reader will be distracted by the readable content of a page when looking at its layout. The point of using Lorem Ipsum is that it has a more-or-less normal distribution of letters, as opposed.</a:t>
            </a:r>
          </a:p>
        </p:txBody>
      </p:sp>
      <p:sp>
        <p:nvSpPr>
          <p:cNvPr id="9" name="Text Placeholder 2"/>
          <p:cNvSpPr>
            <a:spLocks noGrp="1"/>
          </p:cNvSpPr>
          <p:nvPr>
            <p:ph type="body" idx="11" hasCustomPrompt="1"/>
          </p:nvPr>
        </p:nvSpPr>
        <p:spPr>
          <a:xfrm>
            <a:off x="1727200" y="3473646"/>
            <a:ext cx="2541034" cy="302487"/>
          </a:xfrm>
          <a:prstGeom prst="rect">
            <a:avLst/>
          </a:prstGeom>
        </p:spPr>
        <p:txBody>
          <a:bodyPr>
            <a:normAutofit/>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0" name="Title 1"/>
          <p:cNvSpPr>
            <a:spLocks noGrp="1"/>
          </p:cNvSpPr>
          <p:nvPr>
            <p:ph type="title" hasCustomPrompt="1"/>
          </p:nvPr>
        </p:nvSpPr>
        <p:spPr>
          <a:xfrm>
            <a:off x="475488" y="466344"/>
            <a:ext cx="11128052" cy="1224344"/>
          </a:xfrm>
        </p:spPr>
        <p:txBody>
          <a:bodyPr/>
          <a:lstStyle/>
          <a:p>
            <a:r>
              <a:rPr lang="en-US" dirty="0"/>
              <a:t>Heading</a:t>
            </a:r>
          </a:p>
        </p:txBody>
      </p:sp>
      <p:sp>
        <p:nvSpPr>
          <p:cNvPr id="11" name="Text Placeholder 2"/>
          <p:cNvSpPr>
            <a:spLocks noGrp="1"/>
          </p:cNvSpPr>
          <p:nvPr>
            <p:ph type="body" idx="12" hasCustomPrompt="1"/>
          </p:nvPr>
        </p:nvSpPr>
        <p:spPr>
          <a:xfrm>
            <a:off x="4792133" y="3901951"/>
            <a:ext cx="2541034" cy="1301538"/>
          </a:xfrm>
          <a:prstGeom prst="rect">
            <a:avLst/>
          </a:prstGeom>
        </p:spPr>
        <p:txBody>
          <a:bodyPr>
            <a:normAutofit/>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lgn="ctr">
              <a:buNone/>
            </a:pPr>
            <a:r>
              <a:rPr lang="en-US" sz="1200" dirty="0">
                <a:solidFill>
                  <a:schemeClr val="bg1">
                    <a:alpha val="90000"/>
                  </a:schemeClr>
                </a:solidFill>
                <a:latin typeface="Roboto" charset="0"/>
                <a:ea typeface="Roboto" charset="0"/>
                <a:cs typeface="Roboto" charset="0"/>
              </a:rPr>
              <a:t>Time is always established fact that a reader will be distracted by the readable content of a page when looking at its layout. The point of using Lorem Ipsum is that it has a more-or-less normal distribution of letters, as opposed.</a:t>
            </a:r>
          </a:p>
        </p:txBody>
      </p:sp>
      <p:sp>
        <p:nvSpPr>
          <p:cNvPr id="12" name="Text Placeholder 2"/>
          <p:cNvSpPr>
            <a:spLocks noGrp="1"/>
          </p:cNvSpPr>
          <p:nvPr>
            <p:ph type="body" idx="13" hasCustomPrompt="1"/>
          </p:nvPr>
        </p:nvSpPr>
        <p:spPr>
          <a:xfrm>
            <a:off x="4792133" y="3473646"/>
            <a:ext cx="2541034" cy="302487"/>
          </a:xfrm>
          <a:prstGeom prst="rect">
            <a:avLst/>
          </a:prstGeom>
        </p:spPr>
        <p:txBody>
          <a:bodyPr>
            <a:normAutofit/>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3" name="Text Placeholder 2"/>
          <p:cNvSpPr>
            <a:spLocks noGrp="1"/>
          </p:cNvSpPr>
          <p:nvPr>
            <p:ph type="body" idx="14" hasCustomPrompt="1"/>
          </p:nvPr>
        </p:nvSpPr>
        <p:spPr>
          <a:xfrm>
            <a:off x="7857066" y="3901951"/>
            <a:ext cx="2541034" cy="1301538"/>
          </a:xfrm>
          <a:prstGeom prst="rect">
            <a:avLst/>
          </a:prstGeom>
        </p:spPr>
        <p:txBody>
          <a:bodyPr>
            <a:normAutofit/>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200" b="0"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lgn="ctr">
              <a:buNone/>
            </a:pPr>
            <a:r>
              <a:rPr lang="en-US" sz="1200" dirty="0">
                <a:solidFill>
                  <a:schemeClr val="bg1">
                    <a:alpha val="90000"/>
                  </a:schemeClr>
                </a:solidFill>
                <a:latin typeface="Roboto" charset="0"/>
                <a:ea typeface="Roboto" charset="0"/>
                <a:cs typeface="Roboto" charset="0"/>
              </a:rPr>
              <a:t>Time is always established fact that a reader will be distracted by the readable content of a page when looking at its layout. The point of using Lorem Ipsum is that it has a more-or-less normal distribution of letters, as opposed.</a:t>
            </a:r>
          </a:p>
        </p:txBody>
      </p:sp>
      <p:sp>
        <p:nvSpPr>
          <p:cNvPr id="14" name="Text Placeholder 2"/>
          <p:cNvSpPr>
            <a:spLocks noGrp="1"/>
          </p:cNvSpPr>
          <p:nvPr>
            <p:ph type="body" idx="15" hasCustomPrompt="1"/>
          </p:nvPr>
        </p:nvSpPr>
        <p:spPr>
          <a:xfrm>
            <a:off x="7857066" y="3473646"/>
            <a:ext cx="2541034" cy="302487"/>
          </a:xfrm>
          <a:prstGeom prst="rect">
            <a:avLst/>
          </a:prstGeom>
        </p:spPr>
        <p:txBody>
          <a:bodyPr>
            <a:normAutofit/>
          </a:bodyPr>
          <a:lstStyle>
            <a:lvl1pPr marL="0" marR="0" indent="0" algn="ctr" defTabSz="914400" rtl="0" eaLnBrk="1" fontAlgn="auto" latinLnBrk="0" hangingPunct="1">
              <a:lnSpc>
                <a:spcPct val="90000"/>
              </a:lnSpc>
              <a:spcBef>
                <a:spcPts val="1000"/>
              </a:spcBef>
              <a:spcAft>
                <a:spcPts val="0"/>
              </a:spcAft>
              <a:buClrTx/>
              <a:buSzTx/>
              <a:buFont typeface="Arial"/>
              <a:buNone/>
              <a:tabLst/>
              <a:defRPr sz="1600" b="1" i="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indent="0">
              <a:buNone/>
            </a:pPr>
            <a:r>
              <a:rPr lang="en-US" sz="1200" dirty="0">
                <a:solidFill>
                  <a:schemeClr val="bg1">
                    <a:alpha val="90000"/>
                  </a:schemeClr>
                </a:solidFill>
                <a:latin typeface="Roboto" charset="0"/>
                <a:ea typeface="Roboto" charset="0"/>
                <a:cs typeface="Roboto" charset="0"/>
              </a:rPr>
              <a:t>Title</a:t>
            </a:r>
          </a:p>
          <a:p>
            <a:pPr marL="0" indent="0">
              <a:buNone/>
            </a:pPr>
            <a:endParaRPr lang="en-US" sz="1200" dirty="0">
              <a:solidFill>
                <a:schemeClr val="bg1">
                  <a:alpha val="90000"/>
                </a:schemeClr>
              </a:solidFill>
              <a:latin typeface="Roboto" charset="0"/>
              <a:ea typeface="Roboto" charset="0"/>
              <a:cs typeface="Roboto" charset="0"/>
            </a:endParaRPr>
          </a:p>
        </p:txBody>
      </p:sp>
      <p:sp>
        <p:nvSpPr>
          <p:cNvPr id="15" name="Овал 14"/>
          <p:cNvSpPr/>
          <p:nvPr userDrawn="1"/>
        </p:nvSpPr>
        <p:spPr>
          <a:xfrm>
            <a:off x="2431823" y="2041080"/>
            <a:ext cx="1116038" cy="111603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Овал 14"/>
          <p:cNvSpPr/>
          <p:nvPr userDrawn="1"/>
        </p:nvSpPr>
        <p:spPr>
          <a:xfrm>
            <a:off x="5504631" y="2041080"/>
            <a:ext cx="1116038" cy="111603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Овал 14"/>
          <p:cNvSpPr/>
          <p:nvPr userDrawn="1"/>
        </p:nvSpPr>
        <p:spPr>
          <a:xfrm>
            <a:off x="8569564" y="2041080"/>
            <a:ext cx="1116038" cy="111603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0606343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Slide 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831850" y="2662988"/>
            <a:ext cx="10515600" cy="1190317"/>
          </a:xfrm>
          <a:prstGeom prst="rect">
            <a:avLst/>
          </a:prstGeom>
        </p:spPr>
        <p:txBody>
          <a:bodyPr anchor="b">
            <a:normAutofit/>
          </a:bodyPr>
          <a:lstStyle>
            <a:lvl1pPr>
              <a:defRPr sz="3500" i="1" baseline="0"/>
            </a:lvl1pPr>
          </a:lstStyle>
          <a:p>
            <a:r>
              <a:rPr lang="en-US" dirty="0"/>
              <a:t>“Edit this text and include</a:t>
            </a:r>
            <a:br>
              <a:rPr lang="en-US" dirty="0"/>
            </a:br>
            <a:r>
              <a:rPr lang="en-US" dirty="0"/>
              <a:t>a quote of your choice”.</a:t>
            </a:r>
          </a:p>
        </p:txBody>
      </p:sp>
      <p:cxnSp>
        <p:nvCxnSpPr>
          <p:cNvPr id="9" name="Straight Connector 8"/>
          <p:cNvCxnSpPr/>
          <p:nvPr userDrawn="1"/>
        </p:nvCxnSpPr>
        <p:spPr>
          <a:xfrm flipH="1">
            <a:off x="831850" y="4013727"/>
            <a:ext cx="11360152" cy="0"/>
          </a:xfrm>
          <a:prstGeom prst="line">
            <a:avLst/>
          </a:prstGeom>
          <a:ln w="38100">
            <a:solidFill>
              <a:srgbClr val="35B2D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639942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E557B"/>
        </a:solidFill>
        <a:effectLst/>
      </p:bgPr>
    </p:bg>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475292" y="466344"/>
            <a:ext cx="11128444" cy="1224344"/>
          </a:xfrm>
          <a:prstGeom prst="rect">
            <a:avLst/>
          </a:prstGeom>
        </p:spPr>
        <p:txBody>
          <a:bodyPr vert="horz" lIns="91440" tIns="45720" rIns="91440" bIns="45720" rtlCol="0" anchor="ctr">
            <a:normAutofit/>
          </a:bodyPr>
          <a:lstStyle/>
          <a:p>
            <a:r>
              <a:rPr lang="en-US" dirty="0"/>
              <a:t>Heading: </a:t>
            </a:r>
            <a:r>
              <a:rPr lang="en-US" dirty="0" err="1"/>
              <a:t>Roboto</a:t>
            </a:r>
            <a:r>
              <a:rPr lang="en-US" dirty="0"/>
              <a:t> Bold 25</a:t>
            </a:r>
          </a:p>
        </p:txBody>
      </p:sp>
      <p:sp>
        <p:nvSpPr>
          <p:cNvPr id="8" name="Text Placeholder 2"/>
          <p:cNvSpPr>
            <a:spLocks noGrp="1"/>
          </p:cNvSpPr>
          <p:nvPr>
            <p:ph type="body" idx="1"/>
          </p:nvPr>
        </p:nvSpPr>
        <p:spPr>
          <a:xfrm>
            <a:off x="475292" y="1825625"/>
            <a:ext cx="11128444" cy="3999442"/>
          </a:xfrm>
          <a:prstGeom prst="rect">
            <a:avLst/>
          </a:prstGeom>
        </p:spPr>
        <p:txBody>
          <a:bodyPr vert="horz" lIns="91440" tIns="45720" rIns="91440" bIns="45720" rtlCol="0">
            <a:normAutofit/>
          </a:bodyPr>
          <a:lstStyle/>
          <a:p>
            <a:pPr lvl="0"/>
            <a:r>
              <a:rPr lang="en-US" dirty="0" err="1"/>
              <a:t>Roboto</a:t>
            </a:r>
            <a:r>
              <a:rPr lang="en-US" dirty="0"/>
              <a:t> Regular 25</a:t>
            </a:r>
          </a:p>
          <a:p>
            <a:pPr lvl="1"/>
            <a:r>
              <a:rPr lang="en-US" dirty="0" err="1"/>
              <a:t>Roboto</a:t>
            </a:r>
            <a:r>
              <a:rPr lang="en-US" dirty="0"/>
              <a:t> Regular 22</a:t>
            </a:r>
          </a:p>
          <a:p>
            <a:pPr lvl="2"/>
            <a:r>
              <a:rPr lang="en-US" dirty="0" err="1"/>
              <a:t>Roboto</a:t>
            </a:r>
            <a:r>
              <a:rPr lang="en-US" dirty="0"/>
              <a:t> Regular 19</a:t>
            </a:r>
          </a:p>
          <a:p>
            <a:pPr lvl="3"/>
            <a:r>
              <a:rPr lang="en-US" dirty="0" err="1"/>
              <a:t>Roboto</a:t>
            </a:r>
            <a:r>
              <a:rPr lang="en-US" dirty="0"/>
              <a:t> Regular 16</a:t>
            </a:r>
          </a:p>
          <a:p>
            <a:pPr lvl="4"/>
            <a:r>
              <a:rPr lang="en-US" dirty="0" err="1"/>
              <a:t>Roboto</a:t>
            </a:r>
            <a:r>
              <a:rPr lang="en-US" dirty="0"/>
              <a:t> Regular 13</a:t>
            </a:r>
          </a:p>
        </p:txBody>
      </p:sp>
      <p:sp>
        <p:nvSpPr>
          <p:cNvPr id="9" name="Content Placeholder 2"/>
          <p:cNvSpPr txBox="1">
            <a:spLocks/>
          </p:cNvSpPr>
          <p:nvPr userDrawn="1"/>
        </p:nvSpPr>
        <p:spPr>
          <a:xfrm>
            <a:off x="9792261" y="6135825"/>
            <a:ext cx="1649142" cy="42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en-US" sz="800" b="1" dirty="0">
                <a:solidFill>
                  <a:schemeClr val="bg1">
                    <a:alpha val="50000"/>
                  </a:schemeClr>
                </a:solidFill>
                <a:latin typeface="Roboto" charset="0"/>
                <a:ea typeface="Roboto" charset="0"/>
                <a:cs typeface="Roboto" charset="0"/>
              </a:rPr>
              <a:t>provendb.com</a:t>
            </a:r>
          </a:p>
          <a:p>
            <a:pPr marL="0" indent="0" algn="r">
              <a:spcBef>
                <a:spcPts val="500"/>
              </a:spcBef>
              <a:buNone/>
            </a:pPr>
            <a:r>
              <a:rPr lang="en-US" sz="800" dirty="0">
                <a:solidFill>
                  <a:schemeClr val="bg1">
                    <a:alpha val="50000"/>
                  </a:schemeClr>
                </a:solidFill>
                <a:latin typeface="Roboto" charset="0"/>
                <a:ea typeface="Roboto" charset="0"/>
                <a:cs typeface="Roboto" charset="0"/>
              </a:rPr>
              <a:t>info@provendb.com</a:t>
            </a:r>
          </a:p>
          <a:p>
            <a:pPr algn="r"/>
            <a:endParaRPr lang="en-US" sz="1200" dirty="0">
              <a:solidFill>
                <a:schemeClr val="bg1">
                  <a:alpha val="50000"/>
                </a:schemeClr>
              </a:solidFill>
              <a:latin typeface="Roboto" charset="0"/>
              <a:ea typeface="Roboto" charset="0"/>
              <a:cs typeface="Roboto" charset="0"/>
            </a:endParaRPr>
          </a:p>
          <a:p>
            <a:pPr marL="0" indent="0" algn="r">
              <a:buNone/>
            </a:pPr>
            <a:endParaRPr lang="en-US" sz="1200" dirty="0">
              <a:solidFill>
                <a:schemeClr val="bg1">
                  <a:alpha val="50000"/>
                </a:schemeClr>
              </a:solidFill>
              <a:latin typeface="Roboto" charset="0"/>
              <a:ea typeface="Roboto" charset="0"/>
              <a:cs typeface="Roboto" charset="0"/>
            </a:endParaRPr>
          </a:p>
        </p:txBody>
      </p:sp>
      <p:sp>
        <p:nvSpPr>
          <p:cNvPr id="11" name="Content Placeholder 2"/>
          <p:cNvSpPr txBox="1">
            <a:spLocks/>
          </p:cNvSpPr>
          <p:nvPr userDrawn="1"/>
        </p:nvSpPr>
        <p:spPr>
          <a:xfrm>
            <a:off x="1712822" y="6226829"/>
            <a:ext cx="8744340" cy="2421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spcBef>
                <a:spcPts val="500"/>
              </a:spcBef>
              <a:buNone/>
            </a:pPr>
            <a:r>
              <a:rPr lang="en-US" sz="800" dirty="0">
                <a:solidFill>
                  <a:schemeClr val="bg1">
                    <a:alpha val="50000"/>
                  </a:schemeClr>
                </a:solidFill>
                <a:latin typeface="Roboto" charset="0"/>
                <a:ea typeface="Roboto" charset="0"/>
                <a:cs typeface="Roboto" charset="0"/>
              </a:rPr>
              <a:t>Introduction to ProvenDB - slide </a:t>
            </a:r>
            <a:fld id="{38470346-42F2-9444-8032-691E283C146A}" type="slidenum">
              <a:rPr lang="en-US" sz="800" smtClean="0">
                <a:solidFill>
                  <a:schemeClr val="bg1">
                    <a:alpha val="50000"/>
                  </a:schemeClr>
                </a:solidFill>
                <a:latin typeface="Roboto" charset="0"/>
                <a:ea typeface="Roboto" charset="0"/>
                <a:cs typeface="Roboto" charset="0"/>
              </a:rPr>
              <a:t>‹#›</a:t>
            </a:fld>
            <a:endParaRPr lang="en-US" sz="800" dirty="0">
              <a:solidFill>
                <a:schemeClr val="bg1">
                  <a:alpha val="50000"/>
                </a:schemeClr>
              </a:solidFill>
              <a:latin typeface="Roboto" charset="0"/>
              <a:ea typeface="Roboto" charset="0"/>
              <a:cs typeface="Roboto" charset="0"/>
            </a:endParaRPr>
          </a:p>
          <a:p>
            <a:pPr algn="r"/>
            <a:endParaRPr lang="en-US" sz="1200" dirty="0">
              <a:solidFill>
                <a:schemeClr val="bg1">
                  <a:alpha val="50000"/>
                </a:schemeClr>
              </a:solidFill>
              <a:latin typeface="Roboto" charset="0"/>
              <a:ea typeface="Roboto" charset="0"/>
              <a:cs typeface="Roboto" charset="0"/>
            </a:endParaRPr>
          </a:p>
          <a:p>
            <a:pPr marL="0" indent="0" algn="r">
              <a:buNone/>
            </a:pPr>
            <a:endParaRPr lang="en-US" sz="1200" dirty="0">
              <a:solidFill>
                <a:schemeClr val="bg1">
                  <a:alpha val="50000"/>
                </a:schemeClr>
              </a:solidFill>
              <a:latin typeface="Roboto" charset="0"/>
              <a:ea typeface="Roboto" charset="0"/>
              <a:cs typeface="Roboto" charset="0"/>
            </a:endParaRPr>
          </a:p>
        </p:txBody>
      </p:sp>
      <p:pic>
        <p:nvPicPr>
          <p:cNvPr id="4" name="Picture 3">
            <a:extLst>
              <a:ext uri="{FF2B5EF4-FFF2-40B4-BE49-F238E27FC236}">
                <a16:creationId xmlns:a16="http://schemas.microsoft.com/office/drawing/2014/main" id="{9D31D158-986A-8749-AD61-5DE88D4C74E6}"/>
              </a:ext>
            </a:extLst>
          </p:cNvPr>
          <p:cNvPicPr>
            <a:picLocks noChangeAspect="1"/>
          </p:cNvPicPr>
          <p:nvPr userDrawn="1"/>
        </p:nvPicPr>
        <p:blipFill>
          <a:blip r:embed="rId34"/>
          <a:stretch>
            <a:fillRect/>
          </a:stretch>
        </p:blipFill>
        <p:spPr>
          <a:xfrm>
            <a:off x="475293" y="6135825"/>
            <a:ext cx="1452120" cy="388595"/>
          </a:xfrm>
          <a:prstGeom prst="rect">
            <a:avLst/>
          </a:prstGeom>
        </p:spPr>
      </p:pic>
    </p:spTree>
    <p:extLst>
      <p:ext uri="{BB962C8B-B14F-4D97-AF65-F5344CB8AC3E}">
        <p14:creationId xmlns:p14="http://schemas.microsoft.com/office/powerpoint/2010/main" val="7182796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9" r:id="rId9"/>
    <p:sldLayoutId id="2147483658" r:id="rId10"/>
    <p:sldLayoutId id="2147483660" r:id="rId11"/>
    <p:sldLayoutId id="2147483661" r:id="rId12"/>
    <p:sldLayoutId id="2147483663" r:id="rId13"/>
    <p:sldLayoutId id="2147483662"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82" r:id="rId29"/>
    <p:sldLayoutId id="2147483683" r:id="rId30"/>
    <p:sldLayoutId id="2147483689" r:id="rId31"/>
    <p:sldLayoutId id="2147483714" r:id="rId32"/>
  </p:sldLayoutIdLst>
  <p:txStyles>
    <p:titleStyle>
      <a:lvl1pPr algn="l" defTabSz="914400" rtl="0" eaLnBrk="1" latinLnBrk="0" hangingPunct="1">
        <a:lnSpc>
          <a:spcPct val="90000"/>
        </a:lnSpc>
        <a:spcBef>
          <a:spcPct val="0"/>
        </a:spcBef>
        <a:buNone/>
        <a:defRPr sz="2500" b="1" kern="1200" baseline="0">
          <a:solidFill>
            <a:schemeClr val="bg1"/>
          </a:solidFill>
          <a:latin typeface="Roboto" charset="0"/>
          <a:ea typeface="Roboto" charset="0"/>
          <a:cs typeface="Roboto" charset="0"/>
        </a:defRPr>
      </a:lvl1pPr>
    </p:titleStyle>
    <p:bodyStyle>
      <a:lvl1pPr marL="228600" indent="-228600" algn="l" defTabSz="914400" rtl="0" eaLnBrk="1" latinLnBrk="0" hangingPunct="1">
        <a:lnSpc>
          <a:spcPct val="90000"/>
        </a:lnSpc>
        <a:spcBef>
          <a:spcPts val="1000"/>
        </a:spcBef>
        <a:buFont typeface="Arial"/>
        <a:buChar char="•"/>
        <a:defRPr sz="2500" kern="1200">
          <a:solidFill>
            <a:schemeClr val="bg1"/>
          </a:solidFill>
          <a:latin typeface="Roboto" charset="0"/>
          <a:ea typeface="Roboto" charset="0"/>
          <a:cs typeface="Roboto" charset="0"/>
        </a:defRPr>
      </a:lvl1pPr>
      <a:lvl2pPr marL="685800" indent="-228600" algn="l" defTabSz="914400" rtl="0" eaLnBrk="1" latinLnBrk="0" hangingPunct="1">
        <a:lnSpc>
          <a:spcPct val="90000"/>
        </a:lnSpc>
        <a:spcBef>
          <a:spcPts val="500"/>
        </a:spcBef>
        <a:buFont typeface="Arial"/>
        <a:buChar char="•"/>
        <a:defRPr sz="2200" kern="1200" baseline="0">
          <a:solidFill>
            <a:schemeClr val="bg1"/>
          </a:solidFill>
          <a:latin typeface="Roboto" charset="0"/>
          <a:ea typeface="Roboto" charset="0"/>
          <a:cs typeface="Roboto" charset="0"/>
        </a:defRPr>
      </a:lvl2pPr>
      <a:lvl3pPr marL="1143000" indent="-228600" algn="l" defTabSz="914400" rtl="0" eaLnBrk="1" latinLnBrk="0" hangingPunct="1">
        <a:lnSpc>
          <a:spcPct val="90000"/>
        </a:lnSpc>
        <a:spcBef>
          <a:spcPts val="500"/>
        </a:spcBef>
        <a:buFont typeface="Arial"/>
        <a:buChar char="•"/>
        <a:defRPr sz="1900" kern="1200">
          <a:solidFill>
            <a:schemeClr val="bg1"/>
          </a:solidFill>
          <a:latin typeface="Roboto" charset="0"/>
          <a:ea typeface="Roboto" charset="0"/>
          <a:cs typeface="Roboto" charset="0"/>
        </a:defRPr>
      </a:lvl3pPr>
      <a:lvl4pPr marL="1600200" indent="-228600" algn="l" defTabSz="914400" rtl="0" eaLnBrk="1" latinLnBrk="0" hangingPunct="1">
        <a:lnSpc>
          <a:spcPct val="90000"/>
        </a:lnSpc>
        <a:spcBef>
          <a:spcPts val="500"/>
        </a:spcBef>
        <a:buFont typeface="Arial"/>
        <a:buChar char="•"/>
        <a:defRPr sz="1600" kern="1200">
          <a:solidFill>
            <a:schemeClr val="bg1"/>
          </a:solidFill>
          <a:latin typeface="Roboto" charset="0"/>
          <a:ea typeface="Roboto" charset="0"/>
          <a:cs typeface="Roboto" charset="0"/>
        </a:defRPr>
      </a:lvl4pPr>
      <a:lvl5pPr marL="2057400" indent="-228600" algn="l" defTabSz="914400" rtl="0" eaLnBrk="1" latinLnBrk="0" hangingPunct="1">
        <a:lnSpc>
          <a:spcPct val="90000"/>
        </a:lnSpc>
        <a:spcBef>
          <a:spcPts val="500"/>
        </a:spcBef>
        <a:buFont typeface="Arial"/>
        <a:buChar char="•"/>
        <a:defRPr sz="1300" kern="1200">
          <a:solidFill>
            <a:schemeClr val="bg1"/>
          </a:solidFill>
          <a:latin typeface="Roboto" charset="0"/>
          <a:ea typeface="Roboto" charset="0"/>
          <a:cs typeface="Robot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3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5.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3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hyperlink" Target="https://en.wikipedia.org/wiki/No_symbol"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9.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3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31.xml"/><Relationship Id="rId6" Type="http://schemas.openxmlformats.org/officeDocument/2006/relationships/image" Target="../media/image25.emf"/><Relationship Id="rId5" Type="http://schemas.openxmlformats.org/officeDocument/2006/relationships/image" Target="../media/image19.png"/><Relationship Id="rId4" Type="http://schemas.openxmlformats.org/officeDocument/2006/relationships/image" Target="../media/image24.emf"/></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28.xml"/><Relationship Id="rId6" Type="http://schemas.openxmlformats.org/officeDocument/2006/relationships/image" Target="../media/image29.tiff"/><Relationship Id="rId5" Type="http://schemas.openxmlformats.org/officeDocument/2006/relationships/image" Target="../media/image28.tiff"/><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b="1" dirty="0"/>
              <a:t>Introduction</a:t>
            </a:r>
          </a:p>
        </p:txBody>
      </p:sp>
      <p:sp>
        <p:nvSpPr>
          <p:cNvPr id="5" name="Subtitle 4"/>
          <p:cNvSpPr>
            <a:spLocks noGrp="1"/>
          </p:cNvSpPr>
          <p:nvPr>
            <p:ph type="subTitle" idx="1"/>
          </p:nvPr>
        </p:nvSpPr>
        <p:spPr/>
        <p:txBody>
          <a:bodyPr>
            <a:normAutofit/>
          </a:bodyPr>
          <a:lstStyle/>
          <a:p>
            <a:r>
              <a:rPr lang="en-US" dirty="0"/>
              <a:t>July 2019</a:t>
            </a:r>
          </a:p>
        </p:txBody>
      </p:sp>
      <p:sp>
        <p:nvSpPr>
          <p:cNvPr id="14" name="Content Placeholder 2"/>
          <p:cNvSpPr txBox="1">
            <a:spLocks/>
          </p:cNvSpPr>
          <p:nvPr/>
        </p:nvSpPr>
        <p:spPr>
          <a:xfrm>
            <a:off x="10055279" y="5941128"/>
            <a:ext cx="1223922" cy="4641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en-US" sz="1000" b="1" dirty="0">
                <a:solidFill>
                  <a:schemeClr val="bg1">
                    <a:alpha val="50000"/>
                  </a:schemeClr>
                </a:solidFill>
                <a:latin typeface="Roboto" charset="0"/>
                <a:ea typeface="Roboto" charset="0"/>
                <a:cs typeface="Roboto" charset="0"/>
              </a:rPr>
              <a:t>Guy Harrison</a:t>
            </a:r>
          </a:p>
          <a:p>
            <a:pPr marL="0" indent="0" algn="r">
              <a:spcBef>
                <a:spcPts val="500"/>
              </a:spcBef>
              <a:buNone/>
            </a:pPr>
            <a:r>
              <a:rPr lang="en-US" sz="1000" dirty="0">
                <a:solidFill>
                  <a:schemeClr val="bg1">
                    <a:alpha val="50000"/>
                  </a:schemeClr>
                </a:solidFill>
                <a:latin typeface="Roboto" charset="0"/>
                <a:ea typeface="Roboto" charset="0"/>
                <a:cs typeface="Roboto" charset="0"/>
              </a:rPr>
              <a:t>CTO ProvenDB</a:t>
            </a:r>
          </a:p>
          <a:p>
            <a:endParaRPr lang="en-US" sz="1200" dirty="0">
              <a:solidFill>
                <a:schemeClr val="bg1"/>
              </a:solidFill>
              <a:latin typeface="Roboto" charset="0"/>
              <a:ea typeface="Roboto" charset="0"/>
              <a:cs typeface="Roboto" charset="0"/>
            </a:endParaRPr>
          </a:p>
          <a:p>
            <a:pPr marL="0" indent="0">
              <a:buNone/>
            </a:pPr>
            <a:endParaRPr lang="en-US" sz="1200" dirty="0">
              <a:solidFill>
                <a:schemeClr val="bg1"/>
              </a:solidFill>
              <a:latin typeface="Roboto" charset="0"/>
              <a:ea typeface="Roboto" charset="0"/>
              <a:cs typeface="Roboto" charset="0"/>
            </a:endParaRPr>
          </a:p>
        </p:txBody>
      </p:sp>
    </p:spTree>
    <p:extLst>
      <p:ext uri="{BB962C8B-B14F-4D97-AF65-F5344CB8AC3E}">
        <p14:creationId xmlns:p14="http://schemas.microsoft.com/office/powerpoint/2010/main" val="1117445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5309E-ACE0-D74A-8A97-15DDE86A96DB}"/>
              </a:ext>
            </a:extLst>
          </p:cNvPr>
          <p:cNvSpPr>
            <a:spLocks noGrp="1"/>
          </p:cNvSpPr>
          <p:nvPr>
            <p:ph type="title" idx="4294967295"/>
          </p:nvPr>
        </p:nvSpPr>
        <p:spPr/>
        <p:txBody>
          <a:bodyPr/>
          <a:lstStyle/>
          <a:p>
            <a:r>
              <a:rPr lang="en-US" dirty="0"/>
              <a:t>Technology</a:t>
            </a:r>
            <a:r>
              <a:rPr lang="en-US" baseline="0" dirty="0"/>
              <a:t> Roadmap</a:t>
            </a:r>
            <a:endParaRPr lang="en-US" dirty="0"/>
          </a:p>
        </p:txBody>
      </p:sp>
      <p:graphicFrame>
        <p:nvGraphicFramePr>
          <p:cNvPr id="4" name="Diagram 3">
            <a:extLst>
              <a:ext uri="{FF2B5EF4-FFF2-40B4-BE49-F238E27FC236}">
                <a16:creationId xmlns:a16="http://schemas.microsoft.com/office/drawing/2014/main" id="{90074961-1C51-E04F-A64A-2BC61AF88CEF}"/>
              </a:ext>
            </a:extLst>
          </p:cNvPr>
          <p:cNvGraphicFramePr/>
          <p:nvPr>
            <p:extLst>
              <p:ext uri="{D42A27DB-BD31-4B8C-83A1-F6EECF244321}">
                <p14:modId xmlns:p14="http://schemas.microsoft.com/office/powerpoint/2010/main" val="2817302665"/>
              </p:ext>
            </p:extLst>
          </p:nvPr>
        </p:nvGraphicFramePr>
        <p:xfrm>
          <a:off x="-390888" y="1284348"/>
          <a:ext cx="11994624" cy="49796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87359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D1693232-2490-1442-82C7-D6441FE2204A}"/>
              </a:ext>
            </a:extLst>
          </p:cNvPr>
          <p:cNvSpPr>
            <a:spLocks noGrp="1"/>
          </p:cNvSpPr>
          <p:nvPr>
            <p:ph type="title"/>
          </p:nvPr>
        </p:nvSpPr>
        <p:spPr/>
        <p:txBody>
          <a:bodyPr>
            <a:normAutofit/>
          </a:bodyPr>
          <a:lstStyle/>
          <a:p>
            <a:r>
              <a:rPr lang="en-US" dirty="0"/>
              <a:t>Demo</a:t>
            </a:r>
          </a:p>
        </p:txBody>
      </p:sp>
    </p:spTree>
    <p:extLst>
      <p:ext uri="{BB962C8B-B14F-4D97-AF65-F5344CB8AC3E}">
        <p14:creationId xmlns:p14="http://schemas.microsoft.com/office/powerpoint/2010/main" val="36777296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CE6456-8DE0-9C4F-81A3-683029CCFFBA}"/>
              </a:ext>
            </a:extLst>
          </p:cNvPr>
          <p:cNvPicPr>
            <a:picLocks noChangeAspect="1"/>
          </p:cNvPicPr>
          <p:nvPr/>
        </p:nvPicPr>
        <p:blipFill>
          <a:blip r:embed="rId2"/>
          <a:stretch>
            <a:fillRect/>
          </a:stretch>
        </p:blipFill>
        <p:spPr>
          <a:xfrm>
            <a:off x="5139753" y="0"/>
            <a:ext cx="7052247" cy="6858000"/>
          </a:xfrm>
          <a:prstGeom prst="rect">
            <a:avLst/>
          </a:prstGeom>
        </p:spPr>
      </p:pic>
      <p:sp>
        <p:nvSpPr>
          <p:cNvPr id="5" name="Text Placeholder 2">
            <a:extLst>
              <a:ext uri="{FF2B5EF4-FFF2-40B4-BE49-F238E27FC236}">
                <a16:creationId xmlns:a16="http://schemas.microsoft.com/office/drawing/2014/main" id="{8BBD3B76-C778-F149-902C-125724F4E2A9}"/>
              </a:ext>
            </a:extLst>
          </p:cNvPr>
          <p:cNvSpPr txBox="1">
            <a:spLocks/>
          </p:cNvSpPr>
          <p:nvPr/>
        </p:nvSpPr>
        <p:spPr>
          <a:xfrm>
            <a:off x="291910" y="1667154"/>
            <a:ext cx="3770803" cy="35236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2000" dirty="0">
                <a:solidFill>
                  <a:schemeClr val="bg1"/>
                </a:solidFill>
                <a:latin typeface="Roboto" panose="02000000000000000000" pitchFamily="2" charset="0"/>
                <a:ea typeface="Roboto" panose="02000000000000000000" pitchFamily="2" charset="0"/>
              </a:rPr>
              <a:t>Easy on-boarding</a:t>
            </a:r>
            <a:endParaRPr lang="en-US" sz="1200" dirty="0"/>
          </a:p>
        </p:txBody>
      </p:sp>
      <p:pic>
        <p:nvPicPr>
          <p:cNvPr id="7" name="Picture 6">
            <a:extLst>
              <a:ext uri="{FF2B5EF4-FFF2-40B4-BE49-F238E27FC236}">
                <a16:creationId xmlns:a16="http://schemas.microsoft.com/office/drawing/2014/main" id="{DCF7AE25-7B1B-6747-A98B-F406B7CFB824}"/>
              </a:ext>
            </a:extLst>
          </p:cNvPr>
          <p:cNvPicPr>
            <a:picLocks noChangeAspect="1"/>
          </p:cNvPicPr>
          <p:nvPr/>
        </p:nvPicPr>
        <p:blipFill>
          <a:blip r:embed="rId3"/>
          <a:stretch>
            <a:fillRect/>
          </a:stretch>
        </p:blipFill>
        <p:spPr>
          <a:xfrm>
            <a:off x="5139753" y="0"/>
            <a:ext cx="7052247" cy="6858000"/>
          </a:xfrm>
          <a:prstGeom prst="rect">
            <a:avLst/>
          </a:prstGeom>
        </p:spPr>
      </p:pic>
      <p:pic>
        <p:nvPicPr>
          <p:cNvPr id="9" name="Picture 8">
            <a:extLst>
              <a:ext uri="{FF2B5EF4-FFF2-40B4-BE49-F238E27FC236}">
                <a16:creationId xmlns:a16="http://schemas.microsoft.com/office/drawing/2014/main" id="{6BD0F308-CECA-9D47-8F6A-3E34B1E7FAEB}"/>
              </a:ext>
            </a:extLst>
          </p:cNvPr>
          <p:cNvPicPr>
            <a:picLocks noChangeAspect="1"/>
          </p:cNvPicPr>
          <p:nvPr/>
        </p:nvPicPr>
        <p:blipFill>
          <a:blip r:embed="rId4"/>
          <a:stretch>
            <a:fillRect/>
          </a:stretch>
        </p:blipFill>
        <p:spPr>
          <a:xfrm>
            <a:off x="5139753" y="0"/>
            <a:ext cx="7052247" cy="6858000"/>
          </a:xfrm>
          <a:prstGeom prst="rect">
            <a:avLst/>
          </a:prstGeom>
        </p:spPr>
      </p:pic>
      <p:pic>
        <p:nvPicPr>
          <p:cNvPr id="10" name="Picture 9">
            <a:extLst>
              <a:ext uri="{FF2B5EF4-FFF2-40B4-BE49-F238E27FC236}">
                <a16:creationId xmlns:a16="http://schemas.microsoft.com/office/drawing/2014/main" id="{7F1F94D8-C473-4540-B916-8E625D768FC1}"/>
              </a:ext>
            </a:extLst>
          </p:cNvPr>
          <p:cNvPicPr>
            <a:picLocks noChangeAspect="1"/>
          </p:cNvPicPr>
          <p:nvPr/>
        </p:nvPicPr>
        <p:blipFill>
          <a:blip r:embed="rId5"/>
          <a:stretch>
            <a:fillRect/>
          </a:stretch>
        </p:blipFill>
        <p:spPr>
          <a:xfrm>
            <a:off x="5139753" y="0"/>
            <a:ext cx="7052247" cy="6858000"/>
          </a:xfrm>
          <a:prstGeom prst="rect">
            <a:avLst/>
          </a:prstGeom>
        </p:spPr>
      </p:pic>
      <p:pic>
        <p:nvPicPr>
          <p:cNvPr id="11" name="Picture 10">
            <a:extLst>
              <a:ext uri="{FF2B5EF4-FFF2-40B4-BE49-F238E27FC236}">
                <a16:creationId xmlns:a16="http://schemas.microsoft.com/office/drawing/2014/main" id="{223F35CC-173D-C149-9545-5B50CED10592}"/>
              </a:ext>
            </a:extLst>
          </p:cNvPr>
          <p:cNvPicPr>
            <a:picLocks noChangeAspect="1"/>
          </p:cNvPicPr>
          <p:nvPr/>
        </p:nvPicPr>
        <p:blipFill>
          <a:blip r:embed="rId6"/>
          <a:stretch>
            <a:fillRect/>
          </a:stretch>
        </p:blipFill>
        <p:spPr>
          <a:xfrm>
            <a:off x="5139753" y="0"/>
            <a:ext cx="7052247" cy="6858000"/>
          </a:xfrm>
          <a:prstGeom prst="rect">
            <a:avLst/>
          </a:prstGeom>
        </p:spPr>
      </p:pic>
    </p:spTree>
    <p:extLst>
      <p:ext uri="{BB962C8B-B14F-4D97-AF65-F5344CB8AC3E}">
        <p14:creationId xmlns:p14="http://schemas.microsoft.com/office/powerpoint/2010/main" val="1620950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a:spLocks noGrp="1"/>
          </p:cNvSpPr>
          <p:nvPr>
            <p:ph type="title" idx="4294967295"/>
          </p:nvPr>
        </p:nvSpPr>
        <p:spPr>
          <a:xfrm>
            <a:off x="861522" y="263948"/>
            <a:ext cx="4533900" cy="1319213"/>
          </a:xfrm>
        </p:spPr>
        <p:txBody>
          <a:bodyPr>
            <a:normAutofit/>
          </a:bodyPr>
          <a:lstStyle/>
          <a:p>
            <a:r>
              <a:rPr lang="en-US" sz="3200" b="1" dirty="0">
                <a:solidFill>
                  <a:schemeClr val="bg1"/>
                </a:solidFill>
                <a:latin typeface="Roboto" charset="0"/>
                <a:ea typeface="Roboto" charset="0"/>
                <a:cs typeface="Roboto" charset="0"/>
              </a:rPr>
              <a:t>About ProvenDB</a:t>
            </a:r>
          </a:p>
        </p:txBody>
      </p:sp>
      <p:sp>
        <p:nvSpPr>
          <p:cNvPr id="38" name="Text Placeholder 2">
            <a:extLst>
              <a:ext uri="{FF2B5EF4-FFF2-40B4-BE49-F238E27FC236}">
                <a16:creationId xmlns:a16="http://schemas.microsoft.com/office/drawing/2014/main" id="{4F288CCD-67A4-A944-B58B-A418A07F540C}"/>
              </a:ext>
            </a:extLst>
          </p:cNvPr>
          <p:cNvSpPr txBox="1">
            <a:spLocks/>
          </p:cNvSpPr>
          <p:nvPr/>
        </p:nvSpPr>
        <p:spPr>
          <a:xfrm>
            <a:off x="831850" y="1910458"/>
            <a:ext cx="5690870" cy="38844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2000" dirty="0">
                <a:solidFill>
                  <a:schemeClr val="bg1"/>
                </a:solidFill>
                <a:latin typeface="Roboto" panose="02000000000000000000" pitchFamily="2" charset="0"/>
                <a:ea typeface="Roboto" panose="02000000000000000000" pitchFamily="2" charset="0"/>
              </a:rPr>
              <a:t>ProvenDB bridges the gap between Database and Blockchain technology.</a:t>
            </a:r>
          </a:p>
          <a:p>
            <a:pPr marL="0" indent="0">
              <a:buNone/>
            </a:pPr>
            <a:endParaRPr lang="en-US" sz="2000" dirty="0">
              <a:solidFill>
                <a:schemeClr val="bg1"/>
              </a:solidFill>
              <a:latin typeface="Roboto" panose="02000000000000000000" pitchFamily="2" charset="0"/>
              <a:ea typeface="Roboto" panose="02000000000000000000" pitchFamily="2" charset="0"/>
            </a:endParaRPr>
          </a:p>
          <a:p>
            <a:pPr marL="0" indent="0">
              <a:buNone/>
            </a:pPr>
            <a:r>
              <a:rPr lang="en-US" sz="2000" dirty="0">
                <a:solidFill>
                  <a:schemeClr val="bg1"/>
                </a:solidFill>
                <a:latin typeface="Roboto" panose="02000000000000000000" pitchFamily="2" charset="0"/>
                <a:ea typeface="Roboto" panose="02000000000000000000" pitchFamily="2" charset="0"/>
              </a:rPr>
              <a:t>ProvenDB enables the rapid development of high-performance Blockchain applications.</a:t>
            </a:r>
          </a:p>
          <a:p>
            <a:pPr marL="0" indent="0">
              <a:buNone/>
            </a:pPr>
            <a:r>
              <a:rPr lang="en-US" sz="2000" dirty="0">
                <a:solidFill>
                  <a:schemeClr val="bg1"/>
                </a:solidFill>
                <a:latin typeface="Roboto" panose="02000000000000000000" pitchFamily="2" charset="0"/>
                <a:ea typeface="Roboto" panose="02000000000000000000" pitchFamily="2" charset="0"/>
              </a:rPr>
              <a:t>  </a:t>
            </a:r>
          </a:p>
          <a:p>
            <a:pPr marL="0" indent="0">
              <a:buNone/>
            </a:pPr>
            <a:r>
              <a:rPr lang="en-US" sz="2000" dirty="0">
                <a:solidFill>
                  <a:schemeClr val="bg1"/>
                </a:solidFill>
                <a:latin typeface="Roboto" panose="02000000000000000000" pitchFamily="2" charset="0"/>
                <a:ea typeface="Roboto" panose="02000000000000000000" pitchFamily="2" charset="0"/>
              </a:rPr>
              <a:t>ProvenDB can add Blockchain capabilities to any  existing MongoDB application.</a:t>
            </a:r>
          </a:p>
          <a:p>
            <a:pPr marL="0" indent="0">
              <a:buNone/>
            </a:pPr>
            <a:endParaRPr lang="en-US" sz="2000" dirty="0">
              <a:solidFill>
                <a:schemeClr val="bg1"/>
              </a:solidFill>
              <a:latin typeface="Roboto" panose="02000000000000000000" pitchFamily="2" charset="0"/>
              <a:ea typeface="Roboto" panose="02000000000000000000" pitchFamily="2" charset="0"/>
            </a:endParaRPr>
          </a:p>
          <a:p>
            <a:pPr marL="0" indent="0">
              <a:buNone/>
            </a:pPr>
            <a:r>
              <a:rPr lang="en-US" sz="2000" dirty="0">
                <a:solidFill>
                  <a:schemeClr val="bg1"/>
                </a:solidFill>
                <a:latin typeface="Roboto" panose="02000000000000000000" pitchFamily="2" charset="0"/>
                <a:ea typeface="Roboto" panose="02000000000000000000" pitchFamily="2" charset="0"/>
              </a:rPr>
              <a:t>ProvenDB applications have immutability, integrity and data provenance guaranteed by Blockchain technology.</a:t>
            </a:r>
          </a:p>
          <a:p>
            <a:pPr marL="0" indent="0">
              <a:buNone/>
            </a:pPr>
            <a:endParaRPr lang="en-US" sz="2000" dirty="0">
              <a:solidFill>
                <a:schemeClr val="bg1"/>
              </a:solidFill>
              <a:latin typeface="Roboto" panose="02000000000000000000" pitchFamily="2" charset="0"/>
              <a:ea typeface="Roboto" panose="02000000000000000000" pitchFamily="2" charset="0"/>
            </a:endParaRPr>
          </a:p>
          <a:p>
            <a:pPr marL="0" indent="0">
              <a:buFont typeface="Arial"/>
              <a:buNone/>
            </a:pPr>
            <a:endParaRPr lang="en-US" sz="1200" dirty="0"/>
          </a:p>
        </p:txBody>
      </p:sp>
      <p:grpSp>
        <p:nvGrpSpPr>
          <p:cNvPr id="2" name="Group 1"/>
          <p:cNvGrpSpPr/>
          <p:nvPr/>
        </p:nvGrpSpPr>
        <p:grpSpPr>
          <a:xfrm>
            <a:off x="6847840" y="720210"/>
            <a:ext cx="4287520" cy="5074680"/>
            <a:chOff x="7030720" y="720210"/>
            <a:chExt cx="4287520" cy="5074680"/>
          </a:xfrm>
        </p:grpSpPr>
        <p:pic>
          <p:nvPicPr>
            <p:cNvPr id="19" name="Picture 18" descr="A picture containing LEGO&#10;&#10;Description automatically generated">
              <a:extLst>
                <a:ext uri="{FF2B5EF4-FFF2-40B4-BE49-F238E27FC236}">
                  <a16:creationId xmlns:a16="http://schemas.microsoft.com/office/drawing/2014/main" id="{9907A78F-42AB-F644-BA2A-28364635204D}"/>
                </a:ext>
              </a:extLst>
            </p:cNvPr>
            <p:cNvPicPr>
              <a:picLocks noChangeAspect="1"/>
            </p:cNvPicPr>
            <p:nvPr/>
          </p:nvPicPr>
          <p:blipFill>
            <a:blip r:embed="rId3"/>
            <a:stretch>
              <a:fillRect/>
            </a:stretch>
          </p:blipFill>
          <p:spPr>
            <a:xfrm>
              <a:off x="7030720" y="720210"/>
              <a:ext cx="4287520" cy="5074680"/>
            </a:xfrm>
            <a:prstGeom prst="rect">
              <a:avLst/>
            </a:prstGeom>
          </p:spPr>
        </p:pic>
        <p:sp>
          <p:nvSpPr>
            <p:cNvPr id="20" name="Content Placeholder 2"/>
            <p:cNvSpPr txBox="1">
              <a:spLocks/>
            </p:cNvSpPr>
            <p:nvPr/>
          </p:nvSpPr>
          <p:spPr>
            <a:xfrm>
              <a:off x="7122194" y="2658374"/>
              <a:ext cx="821384" cy="21890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1000" i="1" dirty="0">
                  <a:solidFill>
                    <a:schemeClr val="bg1">
                      <a:alpha val="80000"/>
                    </a:schemeClr>
                  </a:solidFill>
                  <a:latin typeface="Roboto" charset="0"/>
                  <a:ea typeface="Roboto" charset="0"/>
                  <a:cs typeface="Roboto" charset="0"/>
                </a:rPr>
                <a:t>MongoDB</a:t>
              </a:r>
            </a:p>
          </p:txBody>
        </p:sp>
        <p:sp>
          <p:nvSpPr>
            <p:cNvPr id="21" name="Content Placeholder 2"/>
            <p:cNvSpPr txBox="1">
              <a:spLocks/>
            </p:cNvSpPr>
            <p:nvPr/>
          </p:nvSpPr>
          <p:spPr>
            <a:xfrm>
              <a:off x="10231154" y="1177020"/>
              <a:ext cx="821384" cy="21890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1000" i="1" dirty="0" err="1">
                  <a:solidFill>
                    <a:schemeClr val="bg1">
                      <a:alpha val="80000"/>
                    </a:schemeClr>
                  </a:solidFill>
                  <a:latin typeface="Roboto" charset="0"/>
                  <a:ea typeface="Roboto" charset="0"/>
                  <a:cs typeface="Roboto" charset="0"/>
                </a:rPr>
                <a:t>Blockchain</a:t>
              </a:r>
              <a:endParaRPr lang="en-US" sz="1000" i="1" dirty="0">
                <a:solidFill>
                  <a:schemeClr val="bg1">
                    <a:alpha val="80000"/>
                  </a:schemeClr>
                </a:solidFill>
                <a:latin typeface="Roboto" charset="0"/>
                <a:ea typeface="Roboto" charset="0"/>
                <a:cs typeface="Roboto" charset="0"/>
              </a:endParaRPr>
            </a:p>
          </p:txBody>
        </p:sp>
        <p:sp>
          <p:nvSpPr>
            <p:cNvPr id="22" name="Content Placeholder 2"/>
            <p:cNvSpPr txBox="1">
              <a:spLocks/>
            </p:cNvSpPr>
            <p:nvPr/>
          </p:nvSpPr>
          <p:spPr>
            <a:xfrm>
              <a:off x="9682514" y="3038648"/>
              <a:ext cx="821384" cy="21890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000" i="1" dirty="0">
                  <a:latin typeface="Roboto" panose="02000000000000000000" pitchFamily="2" charset="0"/>
                  <a:ea typeface="Roboto" panose="02000000000000000000" pitchFamily="2" charset="0"/>
                </a:rPr>
                <a:t>ProvenDB</a:t>
              </a:r>
              <a:endParaRPr lang="en-US" sz="1000" i="1" dirty="0"/>
            </a:p>
          </p:txBody>
        </p:sp>
      </p:grpSp>
    </p:spTree>
    <p:extLst>
      <p:ext uri="{BB962C8B-B14F-4D97-AF65-F5344CB8AC3E}">
        <p14:creationId xmlns:p14="http://schemas.microsoft.com/office/powerpoint/2010/main" val="2506815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
                                            <p:txEl>
                                              <p:pRg st="0" end="0"/>
                                            </p:txEl>
                                          </p:spTgt>
                                        </p:tgtEl>
                                        <p:attrNameLst>
                                          <p:attrName>style.visibility</p:attrName>
                                        </p:attrNameLst>
                                      </p:cBhvr>
                                      <p:to>
                                        <p:strVal val="visible"/>
                                      </p:to>
                                    </p:set>
                                    <p:animEffect transition="in" filter="fade">
                                      <p:cBhvr>
                                        <p:cTn id="7" dur="500"/>
                                        <p:tgtEl>
                                          <p:spTgt spid="3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8">
                                            <p:txEl>
                                              <p:pRg st="2" end="2"/>
                                            </p:txEl>
                                          </p:spTgt>
                                        </p:tgtEl>
                                        <p:attrNameLst>
                                          <p:attrName>style.visibility</p:attrName>
                                        </p:attrNameLst>
                                      </p:cBhvr>
                                      <p:to>
                                        <p:strVal val="visible"/>
                                      </p:to>
                                    </p:set>
                                    <p:animEffect transition="in" filter="fade">
                                      <p:cBhvr>
                                        <p:cTn id="15" dur="500"/>
                                        <p:tgtEl>
                                          <p:spTgt spid="3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8">
                                            <p:txEl>
                                              <p:pRg st="4" end="4"/>
                                            </p:txEl>
                                          </p:spTgt>
                                        </p:tgtEl>
                                        <p:attrNameLst>
                                          <p:attrName>style.visibility</p:attrName>
                                        </p:attrNameLst>
                                      </p:cBhvr>
                                      <p:to>
                                        <p:strVal val="visible"/>
                                      </p:to>
                                    </p:set>
                                    <p:animEffect transition="in" filter="fade">
                                      <p:cBhvr>
                                        <p:cTn id="20" dur="500"/>
                                        <p:tgtEl>
                                          <p:spTgt spid="3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8">
                                            <p:txEl>
                                              <p:pRg st="6" end="6"/>
                                            </p:txEl>
                                          </p:spTgt>
                                        </p:tgtEl>
                                        <p:attrNameLst>
                                          <p:attrName>style.visibility</p:attrName>
                                        </p:attrNameLst>
                                      </p:cBhvr>
                                      <p:to>
                                        <p:strVal val="visible"/>
                                      </p:to>
                                    </p:set>
                                    <p:animEffect transition="in" filter="fade">
                                      <p:cBhvr>
                                        <p:cTn id="25" dur="500"/>
                                        <p:tgtEl>
                                          <p:spTgt spid="3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5220215" y="891555"/>
            <a:ext cx="3156036" cy="4798265"/>
            <a:chOff x="3361891" y="859008"/>
            <a:chExt cx="3156036" cy="4798265"/>
          </a:xfrm>
        </p:grpSpPr>
        <p:sp>
          <p:nvSpPr>
            <p:cNvPr id="162" name="Text Placeholder 6"/>
            <p:cNvSpPr txBox="1">
              <a:spLocks/>
            </p:cNvSpPr>
            <p:nvPr/>
          </p:nvSpPr>
          <p:spPr>
            <a:xfrm>
              <a:off x="3361891" y="3445297"/>
              <a:ext cx="1538870"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SzPct val="100000"/>
              </a:pPr>
              <a:r>
                <a:rPr lang="en-US" dirty="0">
                  <a:solidFill>
                    <a:schemeClr val="bg1"/>
                  </a:solidFill>
                  <a:latin typeface="Roboto" charset="0"/>
                  <a:ea typeface="Roboto" charset="0"/>
                  <a:cs typeface="Roboto" charset="0"/>
                </a:rPr>
                <a:t>Developer Friendly</a:t>
              </a:r>
            </a:p>
          </p:txBody>
        </p:sp>
        <p:sp>
          <p:nvSpPr>
            <p:cNvPr id="167" name="Text Placeholder 6"/>
            <p:cNvSpPr txBox="1">
              <a:spLocks/>
            </p:cNvSpPr>
            <p:nvPr/>
          </p:nvSpPr>
          <p:spPr>
            <a:xfrm>
              <a:off x="3361892" y="1820970"/>
              <a:ext cx="1538870"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SzPct val="100000"/>
              </a:pPr>
              <a:r>
                <a:rPr lang="en-US" dirty="0">
                  <a:solidFill>
                    <a:schemeClr val="bg1"/>
                  </a:solidFill>
                  <a:latin typeface="Roboto" charset="0"/>
                  <a:ea typeface="Roboto" charset="0"/>
                  <a:cs typeface="Roboto" charset="0"/>
                </a:rPr>
                <a:t>Tamper Proof</a:t>
              </a:r>
            </a:p>
          </p:txBody>
        </p:sp>
        <p:sp>
          <p:nvSpPr>
            <p:cNvPr id="172" name="Text Placeholder 6"/>
            <p:cNvSpPr txBox="1">
              <a:spLocks/>
            </p:cNvSpPr>
            <p:nvPr/>
          </p:nvSpPr>
          <p:spPr>
            <a:xfrm>
              <a:off x="3361892" y="2649705"/>
              <a:ext cx="1538870"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SzPct val="100000"/>
              </a:pPr>
              <a:r>
                <a:rPr lang="en-US" dirty="0">
                  <a:solidFill>
                    <a:schemeClr val="bg1"/>
                  </a:solidFill>
                  <a:latin typeface="Roboto" charset="0"/>
                  <a:ea typeface="Roboto" charset="0"/>
                  <a:cs typeface="Roboto" charset="0"/>
                </a:rPr>
                <a:t>Immutable History</a:t>
              </a:r>
            </a:p>
          </p:txBody>
        </p:sp>
        <p:sp>
          <p:nvSpPr>
            <p:cNvPr id="43" name="Text Placeholder 6"/>
            <p:cNvSpPr txBox="1">
              <a:spLocks/>
            </p:cNvSpPr>
            <p:nvPr/>
          </p:nvSpPr>
          <p:spPr>
            <a:xfrm>
              <a:off x="3361892" y="4268356"/>
              <a:ext cx="1538870"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SzPct val="100000"/>
              </a:pPr>
              <a:r>
                <a:rPr lang="en-US" dirty="0">
                  <a:solidFill>
                    <a:schemeClr val="bg1"/>
                  </a:solidFill>
                  <a:latin typeface="Roboto" charset="0"/>
                  <a:ea typeface="Roboto" charset="0"/>
                  <a:cs typeface="Roboto" charset="0"/>
                </a:rPr>
                <a:t>Economical</a:t>
              </a:r>
            </a:p>
          </p:txBody>
        </p:sp>
        <p:sp>
          <p:nvSpPr>
            <p:cNvPr id="44" name="Text Placeholder 6"/>
            <p:cNvSpPr txBox="1">
              <a:spLocks/>
            </p:cNvSpPr>
            <p:nvPr/>
          </p:nvSpPr>
          <p:spPr>
            <a:xfrm>
              <a:off x="3361892" y="5062518"/>
              <a:ext cx="1538870"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SzPct val="100000"/>
              </a:pPr>
              <a:r>
                <a:rPr lang="en-US" dirty="0">
                  <a:solidFill>
                    <a:schemeClr val="bg1"/>
                  </a:solidFill>
                  <a:latin typeface="Roboto" charset="0"/>
                  <a:ea typeface="Roboto" charset="0"/>
                  <a:cs typeface="Roboto" charset="0"/>
                </a:rPr>
                <a:t>Performant</a:t>
              </a:r>
            </a:p>
          </p:txBody>
        </p:sp>
        <p:sp>
          <p:nvSpPr>
            <p:cNvPr id="71" name="Text Placeholder 6"/>
            <p:cNvSpPr txBox="1">
              <a:spLocks/>
            </p:cNvSpPr>
            <p:nvPr/>
          </p:nvSpPr>
          <p:spPr>
            <a:xfrm>
              <a:off x="4979057" y="859008"/>
              <a:ext cx="1538870"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SzPct val="100000"/>
              </a:pPr>
              <a:r>
                <a:rPr lang="en-US" sz="1600" b="1" dirty="0" err="1">
                  <a:solidFill>
                    <a:schemeClr val="bg1"/>
                  </a:solidFill>
                  <a:latin typeface="Roboto" charset="0"/>
                  <a:ea typeface="Roboto" charset="0"/>
                  <a:cs typeface="Roboto" charset="0"/>
                </a:rPr>
                <a:t>Blockchain</a:t>
              </a:r>
              <a:endParaRPr lang="en-US" sz="1600" b="1" dirty="0">
                <a:solidFill>
                  <a:schemeClr val="bg1"/>
                </a:solidFill>
                <a:latin typeface="Roboto" charset="0"/>
                <a:ea typeface="Roboto" charset="0"/>
                <a:cs typeface="Roboto" charset="0"/>
              </a:endParaRPr>
            </a:p>
          </p:txBody>
        </p:sp>
        <p:grpSp>
          <p:nvGrpSpPr>
            <p:cNvPr id="2" name="Group 1"/>
            <p:cNvGrpSpPr/>
            <p:nvPr/>
          </p:nvGrpSpPr>
          <p:grpSpPr>
            <a:xfrm>
              <a:off x="5401754" y="1757621"/>
              <a:ext cx="632208" cy="626401"/>
              <a:chOff x="5401754" y="1757621"/>
              <a:chExt cx="632208" cy="626401"/>
            </a:xfrm>
          </p:grpSpPr>
          <p:sp>
            <p:nvSpPr>
              <p:cNvPr id="45" name="Овал 14">
                <a:extLst>
                  <a:ext uri="{FF2B5EF4-FFF2-40B4-BE49-F238E27FC236}">
                    <a16:creationId xmlns:a16="http://schemas.microsoft.com/office/drawing/2014/main" id="{37509FED-DD0F-F949-8A91-F284836E844B}"/>
                  </a:ext>
                </a:extLst>
              </p:cNvPr>
              <p:cNvSpPr/>
              <p:nvPr/>
            </p:nvSpPr>
            <p:spPr>
              <a:xfrm>
                <a:off x="5401754" y="1757621"/>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86" name="Picture 8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66410" y="1837178"/>
                <a:ext cx="302896" cy="440574"/>
              </a:xfrm>
              <a:prstGeom prst="rect">
                <a:avLst/>
              </a:prstGeom>
            </p:spPr>
          </p:pic>
        </p:grpSp>
        <p:grpSp>
          <p:nvGrpSpPr>
            <p:cNvPr id="3" name="Group 2"/>
            <p:cNvGrpSpPr/>
            <p:nvPr/>
          </p:nvGrpSpPr>
          <p:grpSpPr>
            <a:xfrm>
              <a:off x="5401754" y="2583158"/>
              <a:ext cx="632208" cy="626401"/>
              <a:chOff x="5401754" y="2583158"/>
              <a:chExt cx="632208" cy="626401"/>
            </a:xfrm>
          </p:grpSpPr>
          <p:sp>
            <p:nvSpPr>
              <p:cNvPr id="173" name="Овал 14">
                <a:extLst>
                  <a:ext uri="{FF2B5EF4-FFF2-40B4-BE49-F238E27FC236}">
                    <a16:creationId xmlns:a16="http://schemas.microsoft.com/office/drawing/2014/main" id="{37509FED-DD0F-F949-8A91-F284836E844B}"/>
                  </a:ext>
                </a:extLst>
              </p:cNvPr>
              <p:cNvSpPr/>
              <p:nvPr/>
            </p:nvSpPr>
            <p:spPr>
              <a:xfrm>
                <a:off x="5401754" y="2583158"/>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91" name="Picture 9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473742" y="2697007"/>
                <a:ext cx="419782" cy="413951"/>
              </a:xfrm>
              <a:prstGeom prst="rect">
                <a:avLst/>
              </a:prstGeom>
            </p:spPr>
          </p:pic>
        </p:grpSp>
        <p:grpSp>
          <p:nvGrpSpPr>
            <p:cNvPr id="4" name="Group 3"/>
            <p:cNvGrpSpPr/>
            <p:nvPr/>
          </p:nvGrpSpPr>
          <p:grpSpPr>
            <a:xfrm>
              <a:off x="5401754" y="3408695"/>
              <a:ext cx="632208" cy="626401"/>
              <a:chOff x="5401754" y="3408695"/>
              <a:chExt cx="632208" cy="626401"/>
            </a:xfrm>
          </p:grpSpPr>
          <p:sp>
            <p:nvSpPr>
              <p:cNvPr id="163" name="Овал 14">
                <a:extLst>
                  <a:ext uri="{FF2B5EF4-FFF2-40B4-BE49-F238E27FC236}">
                    <a16:creationId xmlns:a16="http://schemas.microsoft.com/office/drawing/2014/main" id="{37509FED-DD0F-F949-8A91-F284836E844B}"/>
                  </a:ext>
                </a:extLst>
              </p:cNvPr>
              <p:cNvSpPr/>
              <p:nvPr/>
            </p:nvSpPr>
            <p:spPr>
              <a:xfrm>
                <a:off x="5401754" y="3408695"/>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94" name="Picture 9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51417" y="3470698"/>
                <a:ext cx="342107" cy="476267"/>
              </a:xfrm>
              <a:prstGeom prst="rect">
                <a:avLst/>
              </a:prstGeom>
            </p:spPr>
          </p:pic>
        </p:grpSp>
        <p:grpSp>
          <p:nvGrpSpPr>
            <p:cNvPr id="6" name="Group 5"/>
            <p:cNvGrpSpPr/>
            <p:nvPr/>
          </p:nvGrpSpPr>
          <p:grpSpPr>
            <a:xfrm>
              <a:off x="5401754" y="5030872"/>
              <a:ext cx="632208" cy="626401"/>
              <a:chOff x="5401754" y="5030872"/>
              <a:chExt cx="632208" cy="626401"/>
            </a:xfrm>
          </p:grpSpPr>
          <p:sp>
            <p:nvSpPr>
              <p:cNvPr id="49" name="Овал 14">
                <a:extLst>
                  <a:ext uri="{FF2B5EF4-FFF2-40B4-BE49-F238E27FC236}">
                    <a16:creationId xmlns:a16="http://schemas.microsoft.com/office/drawing/2014/main" id="{37509FED-DD0F-F949-8A91-F284836E844B}"/>
                  </a:ext>
                </a:extLst>
              </p:cNvPr>
              <p:cNvSpPr/>
              <p:nvPr/>
            </p:nvSpPr>
            <p:spPr>
              <a:xfrm>
                <a:off x="5401754" y="5030872"/>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96" name="Picture 95"/>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511245" y="5144453"/>
                <a:ext cx="399184" cy="399182"/>
              </a:xfrm>
              <a:prstGeom prst="rect">
                <a:avLst/>
              </a:prstGeom>
            </p:spPr>
          </p:pic>
        </p:grpSp>
        <p:grpSp>
          <p:nvGrpSpPr>
            <p:cNvPr id="5" name="Group 4"/>
            <p:cNvGrpSpPr/>
            <p:nvPr/>
          </p:nvGrpSpPr>
          <p:grpSpPr>
            <a:xfrm>
              <a:off x="5401754" y="4234232"/>
              <a:ext cx="632208" cy="626401"/>
              <a:chOff x="5401754" y="4234232"/>
              <a:chExt cx="632208" cy="626401"/>
            </a:xfrm>
          </p:grpSpPr>
          <p:sp>
            <p:nvSpPr>
              <p:cNvPr id="47" name="Овал 14">
                <a:extLst>
                  <a:ext uri="{FF2B5EF4-FFF2-40B4-BE49-F238E27FC236}">
                    <a16:creationId xmlns:a16="http://schemas.microsoft.com/office/drawing/2014/main" id="{37509FED-DD0F-F949-8A91-F284836E844B}"/>
                  </a:ext>
                </a:extLst>
              </p:cNvPr>
              <p:cNvSpPr/>
              <p:nvPr/>
            </p:nvSpPr>
            <p:spPr>
              <a:xfrm>
                <a:off x="5401754" y="4234232"/>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98" name="Picture 97"/>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570333" y="4355113"/>
                <a:ext cx="298973" cy="377426"/>
              </a:xfrm>
              <a:prstGeom prst="rect">
                <a:avLst/>
              </a:prstGeom>
            </p:spPr>
          </p:pic>
        </p:grpSp>
      </p:grpSp>
      <p:grpSp>
        <p:nvGrpSpPr>
          <p:cNvPr id="11" name="Group 10">
            <a:extLst>
              <a:ext uri="{FF2B5EF4-FFF2-40B4-BE49-F238E27FC236}">
                <a16:creationId xmlns:a16="http://schemas.microsoft.com/office/drawing/2014/main" id="{76420065-6A83-FF40-B7E5-14C442D678FA}"/>
              </a:ext>
            </a:extLst>
          </p:cNvPr>
          <p:cNvGrpSpPr/>
          <p:nvPr/>
        </p:nvGrpSpPr>
        <p:grpSpPr>
          <a:xfrm>
            <a:off x="10207369" y="873954"/>
            <a:ext cx="1538870" cy="4899080"/>
            <a:chOff x="10207369" y="873954"/>
            <a:chExt cx="1538870" cy="4899080"/>
          </a:xfrm>
        </p:grpSpPr>
        <p:sp>
          <p:nvSpPr>
            <p:cNvPr id="73" name="Text Placeholder 6"/>
            <p:cNvSpPr txBox="1">
              <a:spLocks/>
            </p:cNvSpPr>
            <p:nvPr/>
          </p:nvSpPr>
          <p:spPr>
            <a:xfrm>
              <a:off x="10207369" y="873954"/>
              <a:ext cx="1538870"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SzPct val="100000"/>
              </a:pPr>
              <a:r>
                <a:rPr lang="en-US" sz="1600" b="1" dirty="0">
                  <a:solidFill>
                    <a:schemeClr val="bg1"/>
                  </a:solidFill>
                  <a:latin typeface="Roboto" charset="0"/>
                  <a:ea typeface="Roboto" charset="0"/>
                  <a:cs typeface="Roboto" charset="0"/>
                </a:rPr>
                <a:t>ProvenDB</a:t>
              </a:r>
            </a:p>
          </p:txBody>
        </p:sp>
        <p:cxnSp>
          <p:nvCxnSpPr>
            <p:cNvPr id="85" name="Straight Connector 84">
              <a:extLst>
                <a:ext uri="{FF2B5EF4-FFF2-40B4-BE49-F238E27FC236}">
                  <a16:creationId xmlns:a16="http://schemas.microsoft.com/office/drawing/2014/main" id="{6805921C-4D7C-3947-BF43-CA135CB3DB61}"/>
                </a:ext>
              </a:extLst>
            </p:cNvPr>
            <p:cNvCxnSpPr>
              <a:cxnSpLocks/>
            </p:cNvCxnSpPr>
            <p:nvPr/>
          </p:nvCxnSpPr>
          <p:spPr>
            <a:xfrm>
              <a:off x="10223816" y="1198253"/>
              <a:ext cx="0" cy="4574781"/>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33" name="Group 132"/>
            <p:cNvGrpSpPr/>
            <p:nvPr/>
          </p:nvGrpSpPr>
          <p:grpSpPr>
            <a:xfrm>
              <a:off x="10676813" y="1772567"/>
              <a:ext cx="632208" cy="626401"/>
              <a:chOff x="5401754" y="1757621"/>
              <a:chExt cx="632208" cy="626401"/>
            </a:xfrm>
          </p:grpSpPr>
          <p:sp>
            <p:nvSpPr>
              <p:cNvPr id="134" name="Овал 14">
                <a:extLst>
                  <a:ext uri="{FF2B5EF4-FFF2-40B4-BE49-F238E27FC236}">
                    <a16:creationId xmlns:a16="http://schemas.microsoft.com/office/drawing/2014/main" id="{37509FED-DD0F-F949-8A91-F284836E844B}"/>
                  </a:ext>
                </a:extLst>
              </p:cNvPr>
              <p:cNvSpPr/>
              <p:nvPr/>
            </p:nvSpPr>
            <p:spPr>
              <a:xfrm>
                <a:off x="5401754" y="1757621"/>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135" name="Picture 13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66410" y="1837178"/>
                <a:ext cx="302896" cy="440574"/>
              </a:xfrm>
              <a:prstGeom prst="rect">
                <a:avLst/>
              </a:prstGeom>
            </p:spPr>
          </p:pic>
        </p:grpSp>
        <p:grpSp>
          <p:nvGrpSpPr>
            <p:cNvPr id="136" name="Group 135"/>
            <p:cNvGrpSpPr/>
            <p:nvPr/>
          </p:nvGrpSpPr>
          <p:grpSpPr>
            <a:xfrm>
              <a:off x="10676813" y="2598104"/>
              <a:ext cx="632208" cy="626401"/>
              <a:chOff x="5401754" y="2583158"/>
              <a:chExt cx="632208" cy="626401"/>
            </a:xfrm>
          </p:grpSpPr>
          <p:sp>
            <p:nvSpPr>
              <p:cNvPr id="137" name="Овал 14">
                <a:extLst>
                  <a:ext uri="{FF2B5EF4-FFF2-40B4-BE49-F238E27FC236}">
                    <a16:creationId xmlns:a16="http://schemas.microsoft.com/office/drawing/2014/main" id="{37509FED-DD0F-F949-8A91-F284836E844B}"/>
                  </a:ext>
                </a:extLst>
              </p:cNvPr>
              <p:cNvSpPr/>
              <p:nvPr/>
            </p:nvSpPr>
            <p:spPr>
              <a:xfrm>
                <a:off x="5401754" y="2583158"/>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138" name="Picture 137"/>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473742" y="2697007"/>
                <a:ext cx="419782" cy="413951"/>
              </a:xfrm>
              <a:prstGeom prst="rect">
                <a:avLst/>
              </a:prstGeom>
            </p:spPr>
          </p:pic>
        </p:grpSp>
        <p:grpSp>
          <p:nvGrpSpPr>
            <p:cNvPr id="180" name="Group 179"/>
            <p:cNvGrpSpPr/>
            <p:nvPr/>
          </p:nvGrpSpPr>
          <p:grpSpPr>
            <a:xfrm>
              <a:off x="10676813" y="3423641"/>
              <a:ext cx="632208" cy="626401"/>
              <a:chOff x="5401754" y="3408695"/>
              <a:chExt cx="632208" cy="626401"/>
            </a:xfrm>
          </p:grpSpPr>
          <p:sp>
            <p:nvSpPr>
              <p:cNvPr id="181" name="Овал 14">
                <a:extLst>
                  <a:ext uri="{FF2B5EF4-FFF2-40B4-BE49-F238E27FC236}">
                    <a16:creationId xmlns:a16="http://schemas.microsoft.com/office/drawing/2014/main" id="{37509FED-DD0F-F949-8A91-F284836E844B}"/>
                  </a:ext>
                </a:extLst>
              </p:cNvPr>
              <p:cNvSpPr/>
              <p:nvPr/>
            </p:nvSpPr>
            <p:spPr>
              <a:xfrm>
                <a:off x="5401754" y="3408695"/>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182" name="Picture 18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51417" y="3470698"/>
                <a:ext cx="342107" cy="476267"/>
              </a:xfrm>
              <a:prstGeom prst="rect">
                <a:avLst/>
              </a:prstGeom>
            </p:spPr>
          </p:pic>
        </p:grpSp>
        <p:grpSp>
          <p:nvGrpSpPr>
            <p:cNvPr id="183" name="Group 182"/>
            <p:cNvGrpSpPr/>
            <p:nvPr/>
          </p:nvGrpSpPr>
          <p:grpSpPr>
            <a:xfrm>
              <a:off x="10676813" y="5045818"/>
              <a:ext cx="632208" cy="626401"/>
              <a:chOff x="5401754" y="5030872"/>
              <a:chExt cx="632208" cy="626401"/>
            </a:xfrm>
          </p:grpSpPr>
          <p:sp>
            <p:nvSpPr>
              <p:cNvPr id="184" name="Овал 14">
                <a:extLst>
                  <a:ext uri="{FF2B5EF4-FFF2-40B4-BE49-F238E27FC236}">
                    <a16:creationId xmlns:a16="http://schemas.microsoft.com/office/drawing/2014/main" id="{37509FED-DD0F-F949-8A91-F284836E844B}"/>
                  </a:ext>
                </a:extLst>
              </p:cNvPr>
              <p:cNvSpPr/>
              <p:nvPr/>
            </p:nvSpPr>
            <p:spPr>
              <a:xfrm>
                <a:off x="5401754" y="5030872"/>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185" name="Picture 184"/>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511245" y="5144453"/>
                <a:ext cx="399184" cy="399182"/>
              </a:xfrm>
              <a:prstGeom prst="rect">
                <a:avLst/>
              </a:prstGeom>
            </p:spPr>
          </p:pic>
        </p:grpSp>
        <p:grpSp>
          <p:nvGrpSpPr>
            <p:cNvPr id="186" name="Group 185"/>
            <p:cNvGrpSpPr/>
            <p:nvPr/>
          </p:nvGrpSpPr>
          <p:grpSpPr>
            <a:xfrm>
              <a:off x="10676813" y="4249178"/>
              <a:ext cx="632208" cy="626401"/>
              <a:chOff x="5401754" y="4234232"/>
              <a:chExt cx="632208" cy="626401"/>
            </a:xfrm>
          </p:grpSpPr>
          <p:sp>
            <p:nvSpPr>
              <p:cNvPr id="187" name="Овал 14">
                <a:extLst>
                  <a:ext uri="{FF2B5EF4-FFF2-40B4-BE49-F238E27FC236}">
                    <a16:creationId xmlns:a16="http://schemas.microsoft.com/office/drawing/2014/main" id="{37509FED-DD0F-F949-8A91-F284836E844B}"/>
                  </a:ext>
                </a:extLst>
              </p:cNvPr>
              <p:cNvSpPr/>
              <p:nvPr/>
            </p:nvSpPr>
            <p:spPr>
              <a:xfrm>
                <a:off x="5401754" y="4234232"/>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188" name="Picture 187"/>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570333" y="4355113"/>
                <a:ext cx="298973" cy="377426"/>
              </a:xfrm>
              <a:prstGeom prst="rect">
                <a:avLst/>
              </a:prstGeom>
            </p:spPr>
          </p:pic>
        </p:grpSp>
      </p:grpSp>
      <p:pic>
        <p:nvPicPr>
          <p:cNvPr id="191" name="Picture 190" descr="A close up of a sign&#10;&#10;Description automatically generated">
            <a:extLst>
              <a:ext uri="{FF2B5EF4-FFF2-40B4-BE49-F238E27FC236}">
                <a16:creationId xmlns:a16="http://schemas.microsoft.com/office/drawing/2014/main" id="{9974EA3A-6E0E-CE4F-A2E2-23C0CDB91EDA}"/>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7235464" y="3392338"/>
            <a:ext cx="703886" cy="703886"/>
          </a:xfrm>
          <a:prstGeom prst="rect">
            <a:avLst/>
          </a:prstGeom>
        </p:spPr>
      </p:pic>
      <p:pic>
        <p:nvPicPr>
          <p:cNvPr id="192" name="Picture 191" descr="A close up of a sign&#10;&#10;Description automatically generated">
            <a:extLst>
              <a:ext uri="{FF2B5EF4-FFF2-40B4-BE49-F238E27FC236}">
                <a16:creationId xmlns:a16="http://schemas.microsoft.com/office/drawing/2014/main" id="{9974EA3A-6E0E-CE4F-A2E2-23C0CDB91EDA}"/>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7235464" y="4202252"/>
            <a:ext cx="703886" cy="703886"/>
          </a:xfrm>
          <a:prstGeom prst="rect">
            <a:avLst/>
          </a:prstGeom>
        </p:spPr>
      </p:pic>
      <p:pic>
        <p:nvPicPr>
          <p:cNvPr id="193" name="Picture 192" descr="A close up of a sign&#10;&#10;Description automatically generated">
            <a:extLst>
              <a:ext uri="{FF2B5EF4-FFF2-40B4-BE49-F238E27FC236}">
                <a16:creationId xmlns:a16="http://schemas.microsoft.com/office/drawing/2014/main" id="{9974EA3A-6E0E-CE4F-A2E2-23C0CDB91EDA}"/>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7235464" y="5007047"/>
            <a:ext cx="703886" cy="703886"/>
          </a:xfrm>
          <a:prstGeom prst="rect">
            <a:avLst/>
          </a:prstGeom>
        </p:spPr>
      </p:pic>
      <p:grpSp>
        <p:nvGrpSpPr>
          <p:cNvPr id="8" name="Group 7">
            <a:extLst>
              <a:ext uri="{FF2B5EF4-FFF2-40B4-BE49-F238E27FC236}">
                <a16:creationId xmlns:a16="http://schemas.microsoft.com/office/drawing/2014/main" id="{41F348AF-1370-4BD6-AAE5-08B4E74B22E2}"/>
              </a:ext>
            </a:extLst>
          </p:cNvPr>
          <p:cNvGrpSpPr/>
          <p:nvPr/>
        </p:nvGrpSpPr>
        <p:grpSpPr>
          <a:xfrm>
            <a:off x="8540907" y="887527"/>
            <a:ext cx="1538870" cy="4861004"/>
            <a:chOff x="8540907" y="887527"/>
            <a:chExt cx="1538870" cy="4861004"/>
          </a:xfrm>
        </p:grpSpPr>
        <p:sp>
          <p:nvSpPr>
            <p:cNvPr id="72" name="Text Placeholder 6"/>
            <p:cNvSpPr txBox="1">
              <a:spLocks/>
            </p:cNvSpPr>
            <p:nvPr/>
          </p:nvSpPr>
          <p:spPr>
            <a:xfrm>
              <a:off x="8540907" y="887527"/>
              <a:ext cx="1538870"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SzPct val="100000"/>
              </a:pPr>
              <a:r>
                <a:rPr lang="en-US" sz="1600" b="1" dirty="0">
                  <a:solidFill>
                    <a:schemeClr val="bg1"/>
                  </a:solidFill>
                  <a:latin typeface="Roboto" charset="0"/>
                  <a:ea typeface="Roboto" charset="0"/>
                  <a:cs typeface="Roboto" charset="0"/>
                </a:rPr>
                <a:t>Database</a:t>
              </a:r>
            </a:p>
          </p:txBody>
        </p:sp>
        <p:cxnSp>
          <p:nvCxnSpPr>
            <p:cNvPr id="84" name="Straight Connector 83">
              <a:extLst>
                <a:ext uri="{FF2B5EF4-FFF2-40B4-BE49-F238E27FC236}">
                  <a16:creationId xmlns:a16="http://schemas.microsoft.com/office/drawing/2014/main" id="{6805921C-4D7C-3947-BF43-CA135CB3DB61}"/>
                </a:ext>
              </a:extLst>
            </p:cNvPr>
            <p:cNvCxnSpPr>
              <a:cxnSpLocks/>
            </p:cNvCxnSpPr>
            <p:nvPr/>
          </p:nvCxnSpPr>
          <p:spPr>
            <a:xfrm>
              <a:off x="8540907" y="1173750"/>
              <a:ext cx="0" cy="4574781"/>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15" name="Group 114"/>
            <p:cNvGrpSpPr/>
            <p:nvPr/>
          </p:nvGrpSpPr>
          <p:grpSpPr>
            <a:xfrm>
              <a:off x="9003286" y="1786140"/>
              <a:ext cx="632208" cy="626401"/>
              <a:chOff x="5401754" y="1757621"/>
              <a:chExt cx="632208" cy="626401"/>
            </a:xfrm>
          </p:grpSpPr>
          <p:sp>
            <p:nvSpPr>
              <p:cNvPr id="116" name="Овал 14">
                <a:extLst>
                  <a:ext uri="{FF2B5EF4-FFF2-40B4-BE49-F238E27FC236}">
                    <a16:creationId xmlns:a16="http://schemas.microsoft.com/office/drawing/2014/main" id="{37509FED-DD0F-F949-8A91-F284836E844B}"/>
                  </a:ext>
                </a:extLst>
              </p:cNvPr>
              <p:cNvSpPr/>
              <p:nvPr/>
            </p:nvSpPr>
            <p:spPr>
              <a:xfrm>
                <a:off x="5401754" y="1757621"/>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117" name="Picture 1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66410" y="1837178"/>
                <a:ext cx="302896" cy="440574"/>
              </a:xfrm>
              <a:prstGeom prst="rect">
                <a:avLst/>
              </a:prstGeom>
            </p:spPr>
          </p:pic>
        </p:grpSp>
        <p:grpSp>
          <p:nvGrpSpPr>
            <p:cNvPr id="118" name="Group 117"/>
            <p:cNvGrpSpPr/>
            <p:nvPr/>
          </p:nvGrpSpPr>
          <p:grpSpPr>
            <a:xfrm>
              <a:off x="9003286" y="2611677"/>
              <a:ext cx="632208" cy="626401"/>
              <a:chOff x="5401754" y="2583158"/>
              <a:chExt cx="632208" cy="626401"/>
            </a:xfrm>
          </p:grpSpPr>
          <p:sp>
            <p:nvSpPr>
              <p:cNvPr id="119" name="Овал 14">
                <a:extLst>
                  <a:ext uri="{FF2B5EF4-FFF2-40B4-BE49-F238E27FC236}">
                    <a16:creationId xmlns:a16="http://schemas.microsoft.com/office/drawing/2014/main" id="{37509FED-DD0F-F949-8A91-F284836E844B}"/>
                  </a:ext>
                </a:extLst>
              </p:cNvPr>
              <p:cNvSpPr/>
              <p:nvPr/>
            </p:nvSpPr>
            <p:spPr>
              <a:xfrm>
                <a:off x="5401754" y="2583158"/>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120" name="Picture 11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473742" y="2697007"/>
                <a:ext cx="419782" cy="413951"/>
              </a:xfrm>
              <a:prstGeom prst="rect">
                <a:avLst/>
              </a:prstGeom>
            </p:spPr>
          </p:pic>
        </p:grpSp>
        <p:grpSp>
          <p:nvGrpSpPr>
            <p:cNvPr id="121" name="Group 120"/>
            <p:cNvGrpSpPr/>
            <p:nvPr/>
          </p:nvGrpSpPr>
          <p:grpSpPr>
            <a:xfrm>
              <a:off x="9003286" y="3437214"/>
              <a:ext cx="632208" cy="626401"/>
              <a:chOff x="5401754" y="3408695"/>
              <a:chExt cx="632208" cy="626401"/>
            </a:xfrm>
          </p:grpSpPr>
          <p:sp>
            <p:nvSpPr>
              <p:cNvPr id="122" name="Овал 14">
                <a:extLst>
                  <a:ext uri="{FF2B5EF4-FFF2-40B4-BE49-F238E27FC236}">
                    <a16:creationId xmlns:a16="http://schemas.microsoft.com/office/drawing/2014/main" id="{37509FED-DD0F-F949-8A91-F284836E844B}"/>
                  </a:ext>
                </a:extLst>
              </p:cNvPr>
              <p:cNvSpPr/>
              <p:nvPr/>
            </p:nvSpPr>
            <p:spPr>
              <a:xfrm>
                <a:off x="5401754" y="3408695"/>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123" name="Picture 122"/>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51417" y="3470698"/>
                <a:ext cx="342107" cy="476267"/>
              </a:xfrm>
              <a:prstGeom prst="rect">
                <a:avLst/>
              </a:prstGeom>
            </p:spPr>
          </p:pic>
        </p:grpSp>
        <p:grpSp>
          <p:nvGrpSpPr>
            <p:cNvPr id="124" name="Group 123"/>
            <p:cNvGrpSpPr/>
            <p:nvPr/>
          </p:nvGrpSpPr>
          <p:grpSpPr>
            <a:xfrm>
              <a:off x="9003286" y="5059391"/>
              <a:ext cx="632208" cy="626401"/>
              <a:chOff x="5401754" y="5030872"/>
              <a:chExt cx="632208" cy="626401"/>
            </a:xfrm>
          </p:grpSpPr>
          <p:sp>
            <p:nvSpPr>
              <p:cNvPr id="125" name="Овал 14">
                <a:extLst>
                  <a:ext uri="{FF2B5EF4-FFF2-40B4-BE49-F238E27FC236}">
                    <a16:creationId xmlns:a16="http://schemas.microsoft.com/office/drawing/2014/main" id="{37509FED-DD0F-F949-8A91-F284836E844B}"/>
                  </a:ext>
                </a:extLst>
              </p:cNvPr>
              <p:cNvSpPr/>
              <p:nvPr/>
            </p:nvSpPr>
            <p:spPr>
              <a:xfrm>
                <a:off x="5401754" y="5030872"/>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126" name="Picture 125"/>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511245" y="5144453"/>
                <a:ext cx="399184" cy="399182"/>
              </a:xfrm>
              <a:prstGeom prst="rect">
                <a:avLst/>
              </a:prstGeom>
            </p:spPr>
          </p:pic>
        </p:grpSp>
        <p:grpSp>
          <p:nvGrpSpPr>
            <p:cNvPr id="127" name="Group 126"/>
            <p:cNvGrpSpPr/>
            <p:nvPr/>
          </p:nvGrpSpPr>
          <p:grpSpPr>
            <a:xfrm>
              <a:off x="9003286" y="4262751"/>
              <a:ext cx="632208" cy="626401"/>
              <a:chOff x="5401754" y="4234232"/>
              <a:chExt cx="632208" cy="626401"/>
            </a:xfrm>
          </p:grpSpPr>
          <p:sp>
            <p:nvSpPr>
              <p:cNvPr id="128" name="Овал 14">
                <a:extLst>
                  <a:ext uri="{FF2B5EF4-FFF2-40B4-BE49-F238E27FC236}">
                    <a16:creationId xmlns:a16="http://schemas.microsoft.com/office/drawing/2014/main" id="{37509FED-DD0F-F949-8A91-F284836E844B}"/>
                  </a:ext>
                </a:extLst>
              </p:cNvPr>
              <p:cNvSpPr/>
              <p:nvPr/>
            </p:nvSpPr>
            <p:spPr>
              <a:xfrm>
                <a:off x="5401754" y="4234232"/>
                <a:ext cx="632208" cy="6264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129" name="Picture 128"/>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570333" y="4355113"/>
                <a:ext cx="298973" cy="377426"/>
              </a:xfrm>
              <a:prstGeom prst="rect">
                <a:avLst/>
              </a:prstGeom>
            </p:spPr>
          </p:pic>
        </p:grpSp>
        <p:pic>
          <p:nvPicPr>
            <p:cNvPr id="194" name="Picture 193" descr="A close up of a sign&#10;&#10;Description automatically generated">
              <a:extLst>
                <a:ext uri="{FF2B5EF4-FFF2-40B4-BE49-F238E27FC236}">
                  <a16:creationId xmlns:a16="http://schemas.microsoft.com/office/drawing/2014/main" id="{9974EA3A-6E0E-CE4F-A2E2-23C0CDB91EDA}"/>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8967447" y="1761653"/>
              <a:ext cx="703886" cy="703886"/>
            </a:xfrm>
            <a:prstGeom prst="rect">
              <a:avLst/>
            </a:prstGeom>
          </p:spPr>
        </p:pic>
        <p:pic>
          <p:nvPicPr>
            <p:cNvPr id="195" name="Picture 194" descr="A close up of a sign&#10;&#10;Description automatically generated">
              <a:extLst>
                <a:ext uri="{FF2B5EF4-FFF2-40B4-BE49-F238E27FC236}">
                  <a16:creationId xmlns:a16="http://schemas.microsoft.com/office/drawing/2014/main" id="{9974EA3A-6E0E-CE4F-A2E2-23C0CDB91EDA}"/>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8967447" y="2558866"/>
              <a:ext cx="703886" cy="703886"/>
            </a:xfrm>
            <a:prstGeom prst="rect">
              <a:avLst/>
            </a:prstGeom>
          </p:spPr>
        </p:pic>
      </p:grpSp>
      <p:sp>
        <p:nvSpPr>
          <p:cNvPr id="10" name="Title 9">
            <a:extLst>
              <a:ext uri="{FF2B5EF4-FFF2-40B4-BE49-F238E27FC236}">
                <a16:creationId xmlns:a16="http://schemas.microsoft.com/office/drawing/2014/main" id="{62D87E7F-B4BB-344D-9681-48057B195953}"/>
              </a:ext>
            </a:extLst>
          </p:cNvPr>
          <p:cNvSpPr>
            <a:spLocks noGrp="1"/>
          </p:cNvSpPr>
          <p:nvPr>
            <p:ph type="title" idx="4294967295"/>
          </p:nvPr>
        </p:nvSpPr>
        <p:spPr>
          <a:xfrm>
            <a:off x="628765" y="335181"/>
            <a:ext cx="10515600" cy="1325563"/>
          </a:xfrm>
        </p:spPr>
        <p:txBody>
          <a:bodyPr>
            <a:normAutofit/>
          </a:bodyPr>
          <a:lstStyle/>
          <a:p>
            <a:r>
              <a:rPr lang="en-US" sz="3200" dirty="0"/>
              <a:t>Why it matters</a:t>
            </a:r>
          </a:p>
        </p:txBody>
      </p:sp>
      <p:sp>
        <p:nvSpPr>
          <p:cNvPr id="68" name="Text Placeholder 2">
            <a:extLst>
              <a:ext uri="{FF2B5EF4-FFF2-40B4-BE49-F238E27FC236}">
                <a16:creationId xmlns:a16="http://schemas.microsoft.com/office/drawing/2014/main" id="{A1602A77-9EC8-124A-A9B0-1890C3652B84}"/>
              </a:ext>
            </a:extLst>
          </p:cNvPr>
          <p:cNvSpPr txBox="1">
            <a:spLocks/>
          </p:cNvSpPr>
          <p:nvPr/>
        </p:nvSpPr>
        <p:spPr>
          <a:xfrm>
            <a:off x="652764" y="1761652"/>
            <a:ext cx="3918829" cy="4011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900" dirty="0">
                <a:solidFill>
                  <a:schemeClr val="bg1"/>
                </a:solidFill>
                <a:latin typeface="Roboto" panose="02000000000000000000" pitchFamily="2" charset="0"/>
                <a:ea typeface="Roboto" panose="02000000000000000000" pitchFamily="2" charset="0"/>
              </a:rPr>
              <a:t>Blockchain can provide unprecedented guarantees of data immutability, integrity and provenance.</a:t>
            </a:r>
          </a:p>
          <a:p>
            <a:pPr marL="0" indent="0">
              <a:buNone/>
            </a:pPr>
            <a:r>
              <a:rPr lang="en-US" sz="1900" dirty="0">
                <a:solidFill>
                  <a:schemeClr val="bg1"/>
                </a:solidFill>
                <a:latin typeface="Roboto" panose="02000000000000000000" pitchFamily="2" charset="0"/>
                <a:ea typeface="Roboto" panose="02000000000000000000" pitchFamily="2" charset="0"/>
              </a:rPr>
              <a:t>Unfortunately, Blockchain is the world’s worst database: slow, expensive and hard to work with.</a:t>
            </a:r>
          </a:p>
          <a:p>
            <a:pPr marL="0" indent="0">
              <a:buNone/>
            </a:pPr>
            <a:r>
              <a:rPr lang="en-US" sz="1900" dirty="0">
                <a:solidFill>
                  <a:schemeClr val="bg1"/>
                </a:solidFill>
                <a:latin typeface="Roboto" panose="02000000000000000000" pitchFamily="2" charset="0"/>
                <a:ea typeface="Roboto" panose="02000000000000000000" pitchFamily="2" charset="0"/>
              </a:rPr>
              <a:t>Blockchain applications can’t use a traditional DBMS because DBMS lacks immutability of the blockchain.</a:t>
            </a:r>
          </a:p>
          <a:p>
            <a:pPr marL="0" indent="0">
              <a:buNone/>
            </a:pPr>
            <a:r>
              <a:rPr lang="en-US" sz="1900" dirty="0">
                <a:solidFill>
                  <a:schemeClr val="bg1"/>
                </a:solidFill>
                <a:latin typeface="Roboto" panose="02000000000000000000" pitchFamily="2" charset="0"/>
                <a:ea typeface="Roboto" panose="02000000000000000000" pitchFamily="2" charset="0"/>
              </a:rPr>
              <a:t>ProvenDB solves this dilemma.</a:t>
            </a:r>
          </a:p>
          <a:p>
            <a:pPr marL="0" indent="0">
              <a:buNone/>
            </a:pPr>
            <a:endParaRPr lang="en-US" sz="1900" dirty="0">
              <a:solidFill>
                <a:schemeClr val="bg1"/>
              </a:solidFill>
              <a:latin typeface="Roboto" panose="02000000000000000000" pitchFamily="2" charset="0"/>
              <a:ea typeface="Roboto" panose="02000000000000000000" pitchFamily="2" charset="0"/>
            </a:endParaRPr>
          </a:p>
          <a:p>
            <a:pPr marL="0" indent="0">
              <a:buNone/>
            </a:pPr>
            <a:endParaRPr lang="en-US" sz="1900" dirty="0">
              <a:solidFill>
                <a:schemeClr val="bg1"/>
              </a:solidFill>
              <a:latin typeface="Roboto" panose="02000000000000000000" pitchFamily="2" charset="0"/>
              <a:ea typeface="Roboto" panose="02000000000000000000" pitchFamily="2" charset="0"/>
            </a:endParaRPr>
          </a:p>
          <a:p>
            <a:pPr marL="0" indent="0">
              <a:buNone/>
            </a:pPr>
            <a:endParaRPr lang="en-US" sz="1900" dirty="0">
              <a:solidFill>
                <a:schemeClr val="bg1"/>
              </a:solidFill>
              <a:latin typeface="Roboto" panose="02000000000000000000" pitchFamily="2" charset="0"/>
              <a:ea typeface="Roboto" panose="02000000000000000000" pitchFamily="2" charset="0"/>
            </a:endParaRPr>
          </a:p>
          <a:p>
            <a:pPr marL="0" indent="0">
              <a:buNone/>
            </a:pPr>
            <a:endParaRPr lang="en-US" sz="2000" dirty="0">
              <a:solidFill>
                <a:schemeClr val="bg1"/>
              </a:solidFill>
              <a:latin typeface="Roboto" panose="02000000000000000000" pitchFamily="2" charset="0"/>
              <a:ea typeface="Roboto" panose="02000000000000000000" pitchFamily="2" charset="0"/>
            </a:endParaRPr>
          </a:p>
          <a:p>
            <a:pPr marL="0" indent="0">
              <a:buNone/>
            </a:pPr>
            <a:endParaRPr lang="en-US" sz="2000" dirty="0">
              <a:solidFill>
                <a:schemeClr val="bg1"/>
              </a:solidFill>
              <a:latin typeface="Roboto" panose="02000000000000000000" pitchFamily="2" charset="0"/>
              <a:ea typeface="Roboto" panose="02000000000000000000" pitchFamily="2" charset="0"/>
            </a:endParaRPr>
          </a:p>
          <a:p>
            <a:pPr marL="0" indent="0">
              <a:buFont typeface="Arial"/>
              <a:buNone/>
            </a:pPr>
            <a:endParaRPr lang="en-US" sz="1200" dirty="0"/>
          </a:p>
        </p:txBody>
      </p:sp>
    </p:spTree>
    <p:extLst>
      <p:ext uri="{BB962C8B-B14F-4D97-AF65-F5344CB8AC3E}">
        <p14:creationId xmlns:p14="http://schemas.microsoft.com/office/powerpoint/2010/main" val="3745211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8">
                                            <p:txEl>
                                              <p:pRg st="0" end="0"/>
                                            </p:txEl>
                                          </p:spTgt>
                                        </p:tgtEl>
                                        <p:attrNameLst>
                                          <p:attrName>style.visibility</p:attrName>
                                        </p:attrNameLst>
                                      </p:cBhvr>
                                      <p:to>
                                        <p:strVal val="visible"/>
                                      </p:to>
                                    </p:set>
                                    <p:animEffect transition="in" filter="fade">
                                      <p:cBhvr>
                                        <p:cTn id="7" dur="500"/>
                                        <p:tgtEl>
                                          <p:spTgt spid="68">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91"/>
                                        </p:tgtEl>
                                        <p:attrNameLst>
                                          <p:attrName>style.visibility</p:attrName>
                                        </p:attrNameLst>
                                      </p:cBhvr>
                                      <p:to>
                                        <p:strVal val="visible"/>
                                      </p:to>
                                    </p:set>
                                    <p:animEffect transition="in" filter="fade">
                                      <p:cBhvr>
                                        <p:cTn id="15" dur="500"/>
                                        <p:tgtEl>
                                          <p:spTgt spid="191"/>
                                        </p:tgtEl>
                                      </p:cBhvr>
                                    </p:animEffect>
                                  </p:childTnLst>
                                </p:cTn>
                              </p:par>
                              <p:par>
                                <p:cTn id="16" presetID="10" presetClass="entr" presetSubtype="0" fill="hold" nodeType="withEffect">
                                  <p:stCondLst>
                                    <p:cond delay="0"/>
                                  </p:stCondLst>
                                  <p:childTnLst>
                                    <p:set>
                                      <p:cBhvr>
                                        <p:cTn id="17" dur="1" fill="hold">
                                          <p:stCondLst>
                                            <p:cond delay="0"/>
                                          </p:stCondLst>
                                        </p:cTn>
                                        <p:tgtEl>
                                          <p:spTgt spid="192"/>
                                        </p:tgtEl>
                                        <p:attrNameLst>
                                          <p:attrName>style.visibility</p:attrName>
                                        </p:attrNameLst>
                                      </p:cBhvr>
                                      <p:to>
                                        <p:strVal val="visible"/>
                                      </p:to>
                                    </p:set>
                                    <p:animEffect transition="in" filter="fade">
                                      <p:cBhvr>
                                        <p:cTn id="18" dur="500"/>
                                        <p:tgtEl>
                                          <p:spTgt spid="192"/>
                                        </p:tgtEl>
                                      </p:cBhvr>
                                    </p:animEffect>
                                  </p:childTnLst>
                                </p:cTn>
                              </p:par>
                              <p:par>
                                <p:cTn id="19" presetID="10" presetClass="entr" presetSubtype="0" fill="hold" nodeType="withEffect">
                                  <p:stCondLst>
                                    <p:cond delay="0"/>
                                  </p:stCondLst>
                                  <p:childTnLst>
                                    <p:set>
                                      <p:cBhvr>
                                        <p:cTn id="20" dur="1" fill="hold">
                                          <p:stCondLst>
                                            <p:cond delay="0"/>
                                          </p:stCondLst>
                                        </p:cTn>
                                        <p:tgtEl>
                                          <p:spTgt spid="193"/>
                                        </p:tgtEl>
                                        <p:attrNameLst>
                                          <p:attrName>style.visibility</p:attrName>
                                        </p:attrNameLst>
                                      </p:cBhvr>
                                      <p:to>
                                        <p:strVal val="visible"/>
                                      </p:to>
                                    </p:set>
                                    <p:animEffect transition="in" filter="fade">
                                      <p:cBhvr>
                                        <p:cTn id="21" dur="500"/>
                                        <p:tgtEl>
                                          <p:spTgt spid="193"/>
                                        </p:tgtEl>
                                      </p:cBhvr>
                                    </p:animEffect>
                                  </p:childTnLst>
                                </p:cTn>
                              </p:par>
                              <p:par>
                                <p:cTn id="22" presetID="10" presetClass="entr" presetSubtype="0" fill="hold" nodeType="withEffect">
                                  <p:stCondLst>
                                    <p:cond delay="0"/>
                                  </p:stCondLst>
                                  <p:childTnLst>
                                    <p:set>
                                      <p:cBhvr>
                                        <p:cTn id="23" dur="1" fill="hold">
                                          <p:stCondLst>
                                            <p:cond delay="0"/>
                                          </p:stCondLst>
                                        </p:cTn>
                                        <p:tgtEl>
                                          <p:spTgt spid="68">
                                            <p:txEl>
                                              <p:pRg st="1" end="1"/>
                                            </p:txEl>
                                          </p:spTgt>
                                        </p:tgtEl>
                                        <p:attrNameLst>
                                          <p:attrName>style.visibility</p:attrName>
                                        </p:attrNameLst>
                                      </p:cBhvr>
                                      <p:to>
                                        <p:strVal val="visible"/>
                                      </p:to>
                                    </p:set>
                                    <p:animEffect transition="in" filter="fade">
                                      <p:cBhvr>
                                        <p:cTn id="24" dur="500"/>
                                        <p:tgtEl>
                                          <p:spTgt spid="68">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8">
                                            <p:txEl>
                                              <p:pRg st="2" end="2"/>
                                            </p:txEl>
                                          </p:spTgt>
                                        </p:tgtEl>
                                        <p:attrNameLst>
                                          <p:attrName>style.visibility</p:attrName>
                                        </p:attrNameLst>
                                      </p:cBhvr>
                                      <p:to>
                                        <p:strVal val="visible"/>
                                      </p:to>
                                    </p:set>
                                    <p:animEffect transition="in" filter="fade">
                                      <p:cBhvr>
                                        <p:cTn id="29" dur="500"/>
                                        <p:tgtEl>
                                          <p:spTgt spid="68">
                                            <p:txEl>
                                              <p:pRg st="2" end="2"/>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8">
                                            <p:txEl>
                                              <p:pRg st="3" end="3"/>
                                            </p:txEl>
                                          </p:spTgt>
                                        </p:tgtEl>
                                        <p:attrNameLst>
                                          <p:attrName>style.visibility</p:attrName>
                                        </p:attrNameLst>
                                      </p:cBhvr>
                                      <p:to>
                                        <p:strVal val="visible"/>
                                      </p:to>
                                    </p:set>
                                    <p:animEffect transition="in" filter="fade">
                                      <p:cBhvr>
                                        <p:cTn id="37" dur="500"/>
                                        <p:tgtEl>
                                          <p:spTgt spid="68">
                                            <p:txEl>
                                              <p:pRg st="3" end="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102549" y="839975"/>
            <a:ext cx="3625703" cy="4742118"/>
            <a:chOff x="5986130" y="839975"/>
            <a:chExt cx="3625703" cy="4742118"/>
          </a:xfrm>
        </p:grpSpPr>
        <p:sp>
          <p:nvSpPr>
            <p:cNvPr id="42" name="Rounded Rectangle 41"/>
            <p:cNvSpPr/>
            <p:nvPr/>
          </p:nvSpPr>
          <p:spPr>
            <a:xfrm rot="5400000">
              <a:off x="5427923" y="1398182"/>
              <a:ext cx="4742118" cy="3625703"/>
            </a:xfrm>
            <a:prstGeom prst="roundRect">
              <a:avLst>
                <a:gd name="adj" fmla="val 556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55" name="TextBox 54">
              <a:extLst>
                <a:ext uri="{FF2B5EF4-FFF2-40B4-BE49-F238E27FC236}">
                  <a16:creationId xmlns:a16="http://schemas.microsoft.com/office/drawing/2014/main" id="{C972831A-A13D-3247-B0C4-98C03D55F011}"/>
                </a:ext>
              </a:extLst>
            </p:cNvPr>
            <p:cNvSpPr txBox="1"/>
            <p:nvPr/>
          </p:nvSpPr>
          <p:spPr>
            <a:xfrm>
              <a:off x="7043943" y="3763182"/>
              <a:ext cx="2429829" cy="461665"/>
            </a:xfrm>
            <a:prstGeom prst="rect">
              <a:avLst/>
            </a:prstGeom>
            <a:noFill/>
          </p:spPr>
          <p:txBody>
            <a:bodyPr wrap="square" lIns="0" rtlCol="0">
              <a:spAutoFit/>
            </a:bodyPr>
            <a:lstStyle/>
            <a:p>
              <a:r>
                <a:rPr lang="en-US" sz="1200" dirty="0">
                  <a:solidFill>
                    <a:srgbClr val="9FAEBD"/>
                  </a:solidFill>
                  <a:latin typeface="Roboto" panose="02000000000000000000" pitchFamily="2" charset="0"/>
                  <a:ea typeface="Roboto" panose="02000000000000000000" pitchFamily="2" charset="0"/>
                </a:rPr>
                <a:t>Financial and Accounting</a:t>
              </a:r>
              <a:br>
                <a:rPr lang="en-US" sz="1200" dirty="0"/>
              </a:br>
              <a:r>
                <a:rPr lang="en-US" sz="1200" dirty="0">
                  <a:solidFill>
                    <a:srgbClr val="9FAEBD"/>
                  </a:solidFill>
                  <a:latin typeface="Roboto" panose="02000000000000000000" pitchFamily="2" charset="0"/>
                  <a:ea typeface="Roboto" panose="02000000000000000000" pitchFamily="2" charset="0"/>
                </a:rPr>
                <a:t>Systems</a:t>
              </a:r>
            </a:p>
          </p:txBody>
        </p:sp>
        <p:pic>
          <p:nvPicPr>
            <p:cNvPr id="56" name="Picture 5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422462" y="3763182"/>
              <a:ext cx="401730" cy="507146"/>
            </a:xfrm>
            <a:prstGeom prst="rect">
              <a:avLst/>
            </a:prstGeom>
          </p:spPr>
        </p:pic>
        <p:sp>
          <p:nvSpPr>
            <p:cNvPr id="59" name="TextBox 58">
              <a:extLst>
                <a:ext uri="{FF2B5EF4-FFF2-40B4-BE49-F238E27FC236}">
                  <a16:creationId xmlns:a16="http://schemas.microsoft.com/office/drawing/2014/main" id="{C972831A-A13D-3247-B0C4-98C03D55F011}"/>
                </a:ext>
              </a:extLst>
            </p:cNvPr>
            <p:cNvSpPr txBox="1"/>
            <p:nvPr/>
          </p:nvSpPr>
          <p:spPr>
            <a:xfrm>
              <a:off x="7043944" y="2942106"/>
              <a:ext cx="2440298" cy="461665"/>
            </a:xfrm>
            <a:prstGeom prst="rect">
              <a:avLst/>
            </a:prstGeom>
            <a:noFill/>
          </p:spPr>
          <p:txBody>
            <a:bodyPr wrap="square" lIns="0" rtlCol="0">
              <a:spAutoFit/>
            </a:bodyPr>
            <a:lstStyle/>
            <a:p>
              <a:r>
                <a:rPr lang="en-US" sz="1200" dirty="0">
                  <a:solidFill>
                    <a:srgbClr val="9FAEBD"/>
                  </a:solidFill>
                  <a:latin typeface="Roboto" panose="02000000000000000000" pitchFamily="2" charset="0"/>
                  <a:ea typeface="Roboto" panose="02000000000000000000" pitchFamily="2" charset="0"/>
                </a:rPr>
                <a:t>Audit</a:t>
              </a:r>
              <a:r>
                <a:rPr lang="en-US" sz="1200" dirty="0"/>
                <a:t> </a:t>
              </a:r>
              <a:r>
                <a:rPr lang="en-US" sz="1200" dirty="0">
                  <a:solidFill>
                    <a:srgbClr val="9FAEBD"/>
                  </a:solidFill>
                  <a:latin typeface="Roboto" panose="02000000000000000000" pitchFamily="2" charset="0"/>
                  <a:ea typeface="Roboto" panose="02000000000000000000" pitchFamily="2" charset="0"/>
                </a:rPr>
                <a:t>and</a:t>
              </a:r>
              <a:r>
                <a:rPr lang="en-US" sz="1200" dirty="0"/>
                <a:t> </a:t>
              </a:r>
              <a:r>
                <a:rPr lang="en-US" sz="1200" dirty="0">
                  <a:solidFill>
                    <a:srgbClr val="9FAEBD"/>
                  </a:solidFill>
                  <a:latin typeface="Roboto" panose="02000000000000000000" pitchFamily="2" charset="0"/>
                  <a:ea typeface="Roboto" panose="02000000000000000000" pitchFamily="2" charset="0"/>
                </a:rPr>
                <a:t>Access</a:t>
              </a:r>
              <a:br>
                <a:rPr lang="en-US" sz="1200" dirty="0"/>
              </a:br>
              <a:r>
                <a:rPr lang="en-US" sz="1200" dirty="0">
                  <a:solidFill>
                    <a:srgbClr val="9FAEBD"/>
                  </a:solidFill>
                  <a:latin typeface="Roboto" panose="02000000000000000000" pitchFamily="2" charset="0"/>
                  <a:ea typeface="Roboto" panose="02000000000000000000" pitchFamily="2" charset="0"/>
                </a:rPr>
                <a:t>Management</a:t>
              </a:r>
              <a:r>
                <a:rPr lang="en-US" sz="1200" dirty="0"/>
                <a:t> </a:t>
              </a:r>
              <a:r>
                <a:rPr lang="en-US" sz="1200" dirty="0">
                  <a:solidFill>
                    <a:srgbClr val="9FAEBD"/>
                  </a:solidFill>
                  <a:latin typeface="Roboto" panose="02000000000000000000" pitchFamily="2" charset="0"/>
                  <a:ea typeface="Roboto" panose="02000000000000000000" pitchFamily="2" charset="0"/>
                </a:rPr>
                <a:t>Systems</a:t>
              </a:r>
            </a:p>
          </p:txBody>
        </p:sp>
        <p:pic>
          <p:nvPicPr>
            <p:cNvPr id="60" name="Picture 5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332890" y="2912469"/>
              <a:ext cx="491302" cy="491302"/>
            </a:xfrm>
            <a:prstGeom prst="rect">
              <a:avLst/>
            </a:prstGeom>
          </p:spPr>
        </p:pic>
        <p:sp>
          <p:nvSpPr>
            <p:cNvPr id="61" name="TextBox 60">
              <a:extLst>
                <a:ext uri="{FF2B5EF4-FFF2-40B4-BE49-F238E27FC236}">
                  <a16:creationId xmlns:a16="http://schemas.microsoft.com/office/drawing/2014/main" id="{C972831A-A13D-3247-B0C4-98C03D55F011}"/>
                </a:ext>
              </a:extLst>
            </p:cNvPr>
            <p:cNvSpPr txBox="1"/>
            <p:nvPr/>
          </p:nvSpPr>
          <p:spPr>
            <a:xfrm>
              <a:off x="7043944" y="1293488"/>
              <a:ext cx="2429829" cy="461665"/>
            </a:xfrm>
            <a:prstGeom prst="rect">
              <a:avLst/>
            </a:prstGeom>
            <a:noFill/>
          </p:spPr>
          <p:txBody>
            <a:bodyPr wrap="square" lIns="0" rtlCol="0">
              <a:spAutoFit/>
            </a:bodyPr>
            <a:lstStyle/>
            <a:p>
              <a:r>
                <a:rPr lang="en-AU" sz="1200" dirty="0">
                  <a:solidFill>
                    <a:srgbClr val="9FAEBD"/>
                  </a:solidFill>
                  <a:latin typeface="Roboto" panose="02000000000000000000" pitchFamily="2" charset="0"/>
                  <a:ea typeface="Roboto" panose="02000000000000000000" pitchFamily="2" charset="0"/>
                </a:rPr>
                <a:t>Legal record</a:t>
              </a:r>
              <a:br>
                <a:rPr lang="en-AU" sz="1200" dirty="0">
                  <a:solidFill>
                    <a:srgbClr val="9FAEBD"/>
                  </a:solidFill>
                  <a:latin typeface="Roboto" panose="02000000000000000000" pitchFamily="2" charset="0"/>
                  <a:ea typeface="Roboto" panose="02000000000000000000" pitchFamily="2" charset="0"/>
                </a:rPr>
              </a:br>
              <a:r>
                <a:rPr lang="en-AU" sz="1200" dirty="0">
                  <a:solidFill>
                    <a:srgbClr val="9FAEBD"/>
                  </a:solidFill>
                  <a:latin typeface="Roboto" panose="02000000000000000000" pitchFamily="2" charset="0"/>
                  <a:ea typeface="Roboto" panose="02000000000000000000" pitchFamily="2" charset="0"/>
                </a:rPr>
                <a:t>keeping</a:t>
              </a:r>
              <a:endParaRPr lang="en-US" sz="1200" dirty="0">
                <a:solidFill>
                  <a:srgbClr val="9FAEBD"/>
                </a:solidFill>
                <a:latin typeface="Roboto" panose="02000000000000000000" pitchFamily="2" charset="0"/>
                <a:ea typeface="Roboto" panose="02000000000000000000" pitchFamily="2" charset="0"/>
              </a:endParaRPr>
            </a:p>
          </p:txBody>
        </p:sp>
        <p:pic>
          <p:nvPicPr>
            <p:cNvPr id="62" name="Picture 6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356278" y="1257245"/>
              <a:ext cx="573324" cy="489489"/>
            </a:xfrm>
            <a:prstGeom prst="rect">
              <a:avLst/>
            </a:prstGeom>
          </p:spPr>
        </p:pic>
        <p:sp>
          <p:nvSpPr>
            <p:cNvPr id="63" name="TextBox 62">
              <a:extLst>
                <a:ext uri="{FF2B5EF4-FFF2-40B4-BE49-F238E27FC236}">
                  <a16:creationId xmlns:a16="http://schemas.microsoft.com/office/drawing/2014/main" id="{C972831A-A13D-3247-B0C4-98C03D55F011}"/>
                </a:ext>
              </a:extLst>
            </p:cNvPr>
            <p:cNvSpPr txBox="1"/>
            <p:nvPr/>
          </p:nvSpPr>
          <p:spPr>
            <a:xfrm>
              <a:off x="7043944" y="2073846"/>
              <a:ext cx="2415885" cy="461665"/>
            </a:xfrm>
            <a:prstGeom prst="rect">
              <a:avLst/>
            </a:prstGeom>
            <a:noFill/>
          </p:spPr>
          <p:txBody>
            <a:bodyPr wrap="square" lIns="0" rtlCol="0">
              <a:spAutoFit/>
            </a:bodyPr>
            <a:lstStyle/>
            <a:p>
              <a:r>
                <a:rPr lang="en-US" sz="1200" dirty="0">
                  <a:solidFill>
                    <a:srgbClr val="9FAEBD"/>
                  </a:solidFill>
                  <a:latin typeface="Roboto" panose="02000000000000000000" pitchFamily="2" charset="0"/>
                  <a:ea typeface="Roboto" panose="02000000000000000000" pitchFamily="2" charset="0"/>
                </a:rPr>
                <a:t>Intellectual Property and</a:t>
              </a:r>
              <a:br>
                <a:rPr lang="en-US" sz="1200" dirty="0">
                  <a:solidFill>
                    <a:srgbClr val="9FAEBD"/>
                  </a:solidFill>
                  <a:latin typeface="Roboto" panose="02000000000000000000" pitchFamily="2" charset="0"/>
                  <a:ea typeface="Roboto" panose="02000000000000000000" pitchFamily="2" charset="0"/>
                </a:rPr>
              </a:br>
              <a:r>
                <a:rPr lang="en-US" sz="1200" dirty="0">
                  <a:solidFill>
                    <a:srgbClr val="9FAEBD"/>
                  </a:solidFill>
                  <a:latin typeface="Roboto" panose="02000000000000000000" pitchFamily="2" charset="0"/>
                  <a:ea typeface="Roboto" panose="02000000000000000000" pitchFamily="2" charset="0"/>
                </a:rPr>
                <a:t>Media Management Solutions</a:t>
              </a:r>
            </a:p>
          </p:txBody>
        </p:sp>
        <p:pic>
          <p:nvPicPr>
            <p:cNvPr id="78" name="Picture 77"/>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356278" y="2107958"/>
              <a:ext cx="467914" cy="443287"/>
            </a:xfrm>
            <a:prstGeom prst="rect">
              <a:avLst/>
            </a:prstGeom>
          </p:spPr>
        </p:pic>
        <p:sp>
          <p:nvSpPr>
            <p:cNvPr id="79" name="TextBox 78">
              <a:extLst>
                <a:ext uri="{FF2B5EF4-FFF2-40B4-BE49-F238E27FC236}">
                  <a16:creationId xmlns:a16="http://schemas.microsoft.com/office/drawing/2014/main" id="{C972831A-A13D-3247-B0C4-98C03D55F011}"/>
                </a:ext>
              </a:extLst>
            </p:cNvPr>
            <p:cNvSpPr txBox="1"/>
            <p:nvPr/>
          </p:nvSpPr>
          <p:spPr>
            <a:xfrm>
              <a:off x="7043943" y="4641598"/>
              <a:ext cx="2415885" cy="461665"/>
            </a:xfrm>
            <a:prstGeom prst="rect">
              <a:avLst/>
            </a:prstGeom>
            <a:noFill/>
          </p:spPr>
          <p:txBody>
            <a:bodyPr wrap="square" lIns="0" rtlCol="0">
              <a:spAutoFit/>
            </a:bodyPr>
            <a:lstStyle/>
            <a:p>
              <a:r>
                <a:rPr lang="en-US" sz="1200" dirty="0">
                  <a:solidFill>
                    <a:srgbClr val="9FAEBD"/>
                  </a:solidFill>
                  <a:latin typeface="Roboto" panose="02000000000000000000" pitchFamily="2" charset="0"/>
                  <a:ea typeface="Roboto" panose="02000000000000000000" pitchFamily="2" charset="0"/>
                </a:rPr>
                <a:t>Government and Regulatory Applications</a:t>
              </a:r>
            </a:p>
          </p:txBody>
        </p:sp>
        <p:pic>
          <p:nvPicPr>
            <p:cNvPr id="80" name="Picture 79"/>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419900" y="4605141"/>
              <a:ext cx="439540" cy="534577"/>
            </a:xfrm>
            <a:prstGeom prst="rect">
              <a:avLst/>
            </a:prstGeom>
          </p:spPr>
        </p:pic>
      </p:grpSp>
      <p:sp>
        <p:nvSpPr>
          <p:cNvPr id="82" name="Content Placeholder 2">
            <a:extLst>
              <a:ext uri="{FF2B5EF4-FFF2-40B4-BE49-F238E27FC236}">
                <a16:creationId xmlns:a16="http://schemas.microsoft.com/office/drawing/2014/main" id="{B2EEAA74-3A3D-2D42-9954-B5C48E396847}"/>
              </a:ext>
            </a:extLst>
          </p:cNvPr>
          <p:cNvSpPr txBox="1">
            <a:spLocks/>
          </p:cNvSpPr>
          <p:nvPr/>
        </p:nvSpPr>
        <p:spPr>
          <a:xfrm>
            <a:off x="838200" y="1665339"/>
            <a:ext cx="5118671" cy="69026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lvl="1" indent="0">
              <a:spcBef>
                <a:spcPts val="1000"/>
              </a:spcBef>
              <a:buNone/>
            </a:pPr>
            <a:r>
              <a:rPr lang="en-AU" sz="1600" dirty="0">
                <a:solidFill>
                  <a:schemeClr val="bg1"/>
                </a:solidFill>
                <a:latin typeface="Roboto" charset="0"/>
                <a:ea typeface="Roboto" charset="0"/>
                <a:cs typeface="Roboto" charset="0"/>
              </a:rPr>
              <a:t>Blockchain solutions spend growing from  $2.9B in 2019 to $12.4B in 2022 (IDC)</a:t>
            </a:r>
          </a:p>
          <a:p>
            <a:pPr marL="0" indent="0">
              <a:buNone/>
            </a:pPr>
            <a:endParaRPr lang="en-AU" sz="2000" dirty="0">
              <a:solidFill>
                <a:schemeClr val="bg1"/>
              </a:solidFill>
              <a:latin typeface="Roboto" panose="02000000000000000000" pitchFamily="2" charset="0"/>
              <a:ea typeface="Roboto" panose="02000000000000000000" pitchFamily="2" charset="0"/>
            </a:endParaRPr>
          </a:p>
          <a:p>
            <a:pPr marL="0" indent="0">
              <a:buNone/>
            </a:pPr>
            <a:endParaRPr lang="en-AU" sz="2000" dirty="0">
              <a:solidFill>
                <a:schemeClr val="bg1"/>
              </a:solidFill>
              <a:latin typeface="Roboto" panose="02000000000000000000" pitchFamily="2" charset="0"/>
              <a:ea typeface="Roboto" panose="02000000000000000000" pitchFamily="2" charset="0"/>
            </a:endParaRPr>
          </a:p>
        </p:txBody>
      </p:sp>
      <p:sp>
        <p:nvSpPr>
          <p:cNvPr id="83" name="Content Placeholder 2">
            <a:extLst>
              <a:ext uri="{FF2B5EF4-FFF2-40B4-BE49-F238E27FC236}">
                <a16:creationId xmlns:a16="http://schemas.microsoft.com/office/drawing/2014/main" id="{83A9776C-908C-904F-86E2-D6CA3F1432C7}"/>
              </a:ext>
            </a:extLst>
          </p:cNvPr>
          <p:cNvSpPr txBox="1">
            <a:spLocks/>
          </p:cNvSpPr>
          <p:nvPr/>
        </p:nvSpPr>
        <p:spPr>
          <a:xfrm>
            <a:off x="838200" y="2308806"/>
            <a:ext cx="5118671" cy="170202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85750" lvl="1" indent="-285750">
              <a:spcBef>
                <a:spcPts val="1000"/>
              </a:spcBef>
              <a:buFont typeface="Arial" panose="020B0604020202020204" pitchFamily="34" charset="0"/>
              <a:buChar char="•"/>
            </a:pPr>
            <a:r>
              <a:rPr lang="en-AU" sz="1400" dirty="0">
                <a:solidFill>
                  <a:schemeClr val="bg1"/>
                </a:solidFill>
                <a:latin typeface="Roboto" charset="0"/>
                <a:ea typeface="Roboto" charset="0"/>
              </a:rPr>
              <a:t>Data management project include about 40% of blockchain project spend ($5B in 2022) </a:t>
            </a:r>
            <a:r>
              <a:rPr lang="en-AU" sz="1400" dirty="0">
                <a:solidFill>
                  <a:schemeClr val="bg1"/>
                </a:solidFill>
                <a:latin typeface="Roboto" charset="0"/>
                <a:ea typeface="Roboto" charset="0"/>
                <a:cs typeface="Roboto" charset="0"/>
              </a:rPr>
              <a:t>Gartner: G00325744</a:t>
            </a:r>
          </a:p>
          <a:p>
            <a:pPr marL="285750" lvl="1" indent="-285750">
              <a:spcBef>
                <a:spcPts val="1000"/>
              </a:spcBef>
              <a:buFont typeface="Arial" panose="020B0604020202020204" pitchFamily="34" charset="0"/>
              <a:buChar char="•"/>
            </a:pPr>
            <a:r>
              <a:rPr lang="en-AU" sz="1400" dirty="0">
                <a:solidFill>
                  <a:schemeClr val="bg1"/>
                </a:solidFill>
                <a:latin typeface="Roboto" charset="0"/>
                <a:ea typeface="Roboto" charset="0"/>
                <a:cs typeface="Roboto" charset="0"/>
              </a:rPr>
              <a:t>“</a:t>
            </a:r>
            <a:r>
              <a:rPr lang="en-AU" sz="1400" i="1" dirty="0">
                <a:solidFill>
                  <a:schemeClr val="bg1"/>
                </a:solidFill>
                <a:latin typeface="Roboto" charset="0"/>
                <a:ea typeface="Roboto" charset="0"/>
                <a:cs typeface="Roboto" charset="0"/>
              </a:rPr>
              <a:t>Through 2021, 95% of data management projects using blockchain will fail due to either performance challenges or misapplication of the technology</a:t>
            </a:r>
            <a:r>
              <a:rPr lang="en-AU" sz="1400" dirty="0">
                <a:solidFill>
                  <a:schemeClr val="bg1"/>
                </a:solidFill>
                <a:latin typeface="Roboto" charset="0"/>
                <a:ea typeface="Roboto" charset="0"/>
                <a:cs typeface="Roboto" charset="0"/>
              </a:rPr>
              <a:t>” (Gartner)	</a:t>
            </a:r>
            <a:endParaRPr lang="en-AU" sz="1400" dirty="0">
              <a:solidFill>
                <a:schemeClr val="bg1"/>
              </a:solidFill>
              <a:latin typeface="Roboto" charset="0"/>
              <a:ea typeface="Roboto" charset="0"/>
            </a:endParaRPr>
          </a:p>
          <a:p>
            <a:pPr marL="285750" lvl="1" indent="-285750">
              <a:spcBef>
                <a:spcPts val="1000"/>
              </a:spcBef>
              <a:buFont typeface="Arial" panose="020B0604020202020204" pitchFamily="34" charset="0"/>
              <a:buChar char="•"/>
            </a:pPr>
            <a:endParaRPr lang="en-AU" sz="1400" dirty="0">
              <a:solidFill>
                <a:schemeClr val="bg1"/>
              </a:solidFill>
              <a:latin typeface="Roboto" charset="0"/>
              <a:ea typeface="Roboto" charset="0"/>
            </a:endParaRPr>
          </a:p>
          <a:p>
            <a:pPr marL="0" lvl="1" indent="0">
              <a:spcBef>
                <a:spcPts val="1000"/>
              </a:spcBef>
              <a:buNone/>
            </a:pPr>
            <a:endParaRPr lang="en-AU" sz="1400" dirty="0">
              <a:solidFill>
                <a:schemeClr val="bg1"/>
              </a:solidFill>
              <a:latin typeface="Roboto" panose="02000000000000000000" pitchFamily="2" charset="0"/>
              <a:ea typeface="Roboto" panose="02000000000000000000" pitchFamily="2" charset="0"/>
            </a:endParaRPr>
          </a:p>
          <a:p>
            <a:pPr marL="0" indent="0">
              <a:buNone/>
            </a:pPr>
            <a:endParaRPr lang="en-AU" sz="1400" dirty="0">
              <a:solidFill>
                <a:schemeClr val="bg1"/>
              </a:solidFill>
              <a:latin typeface="Roboto" panose="02000000000000000000" pitchFamily="2" charset="0"/>
              <a:ea typeface="Roboto" panose="02000000000000000000" pitchFamily="2" charset="0"/>
            </a:endParaRPr>
          </a:p>
        </p:txBody>
      </p:sp>
      <p:sp>
        <p:nvSpPr>
          <p:cNvPr id="84" name="Content Placeholder 2">
            <a:extLst>
              <a:ext uri="{FF2B5EF4-FFF2-40B4-BE49-F238E27FC236}">
                <a16:creationId xmlns:a16="http://schemas.microsoft.com/office/drawing/2014/main" id="{3168EA54-667F-A847-9F72-AD9250E6AB32}"/>
              </a:ext>
            </a:extLst>
          </p:cNvPr>
          <p:cNvSpPr txBox="1">
            <a:spLocks/>
          </p:cNvSpPr>
          <p:nvPr/>
        </p:nvSpPr>
        <p:spPr>
          <a:xfrm>
            <a:off x="838200" y="4132887"/>
            <a:ext cx="5118671" cy="77533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lvl="1" indent="0">
              <a:spcBef>
                <a:spcPts val="1000"/>
              </a:spcBef>
              <a:buNone/>
            </a:pPr>
            <a:r>
              <a:rPr lang="en-AU" sz="1600" dirty="0">
                <a:solidFill>
                  <a:schemeClr val="bg1"/>
                </a:solidFill>
                <a:latin typeface="Roboto" charset="0"/>
                <a:ea typeface="Roboto" charset="0"/>
                <a:cs typeface="Roboto" charset="0"/>
              </a:rPr>
              <a:t>ProvenDB offers the easiest and fastest way to deliver  high-performance blockchain-enabled data management solutions</a:t>
            </a:r>
            <a:endParaRPr lang="en-AU" sz="2000" dirty="0">
              <a:solidFill>
                <a:schemeClr val="bg1"/>
              </a:solidFill>
              <a:latin typeface="Roboto" panose="02000000000000000000" pitchFamily="2" charset="0"/>
              <a:ea typeface="Roboto" panose="02000000000000000000" pitchFamily="2" charset="0"/>
            </a:endParaRPr>
          </a:p>
        </p:txBody>
      </p:sp>
      <p:sp>
        <p:nvSpPr>
          <p:cNvPr id="3" name="Title 2">
            <a:extLst>
              <a:ext uri="{FF2B5EF4-FFF2-40B4-BE49-F238E27FC236}">
                <a16:creationId xmlns:a16="http://schemas.microsoft.com/office/drawing/2014/main" id="{DAEBC3FE-0B09-9C48-A8DB-F23699263799}"/>
              </a:ext>
            </a:extLst>
          </p:cNvPr>
          <p:cNvSpPr>
            <a:spLocks noGrp="1"/>
          </p:cNvSpPr>
          <p:nvPr>
            <p:ph type="title" idx="4294967295"/>
          </p:nvPr>
        </p:nvSpPr>
        <p:spPr/>
        <p:txBody>
          <a:bodyPr>
            <a:normAutofit/>
          </a:bodyPr>
          <a:lstStyle/>
          <a:p>
            <a:r>
              <a:rPr lang="en-US" sz="3200" dirty="0"/>
              <a:t>The Opportunity</a:t>
            </a:r>
          </a:p>
        </p:txBody>
      </p:sp>
    </p:spTree>
    <p:extLst>
      <p:ext uri="{BB962C8B-B14F-4D97-AF65-F5344CB8AC3E}">
        <p14:creationId xmlns:p14="http://schemas.microsoft.com/office/powerpoint/2010/main" val="2913617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500"/>
                                        <p:tgtEl>
                                          <p:spTgt spid="82"/>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3"/>
                                        </p:tgtEl>
                                        <p:attrNameLst>
                                          <p:attrName>style.visibility</p:attrName>
                                        </p:attrNameLst>
                                      </p:cBhvr>
                                      <p:to>
                                        <p:strVal val="visible"/>
                                      </p:to>
                                    </p:set>
                                    <p:animEffect transition="in" filter="fade">
                                      <p:cBhvr>
                                        <p:cTn id="15" dur="500"/>
                                        <p:tgtEl>
                                          <p:spTgt spid="8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4"/>
                                        </p:tgtEl>
                                        <p:attrNameLst>
                                          <p:attrName>style.visibility</p:attrName>
                                        </p:attrNameLst>
                                      </p:cBhvr>
                                      <p:to>
                                        <p:strVal val="visible"/>
                                      </p:to>
                                    </p:set>
                                    <p:animEffect transition="in" filter="fade">
                                      <p:cBhvr>
                                        <p:cTn id="20"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P spid="83" grpId="0"/>
      <p:bldP spid="8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98F849-01CB-CC44-A06C-B00ECF8C47B0}"/>
              </a:ext>
            </a:extLst>
          </p:cNvPr>
          <p:cNvSpPr>
            <a:spLocks noGrp="1"/>
          </p:cNvSpPr>
          <p:nvPr>
            <p:ph type="title"/>
          </p:nvPr>
        </p:nvSpPr>
        <p:spPr/>
        <p:txBody>
          <a:bodyPr>
            <a:noAutofit/>
          </a:bodyPr>
          <a:lstStyle/>
          <a:p>
            <a:r>
              <a:rPr lang="en-US" sz="3200" dirty="0"/>
              <a:t>Total Addressable Market: $USD500M in 2022</a:t>
            </a:r>
          </a:p>
        </p:txBody>
      </p:sp>
      <p:sp>
        <p:nvSpPr>
          <p:cNvPr id="8" name="Oval 7">
            <a:extLst>
              <a:ext uri="{FF2B5EF4-FFF2-40B4-BE49-F238E27FC236}">
                <a16:creationId xmlns:a16="http://schemas.microsoft.com/office/drawing/2014/main" id="{F1DD2627-292B-3447-B47E-D8DE0815BA4A}"/>
              </a:ext>
            </a:extLst>
          </p:cNvPr>
          <p:cNvSpPr/>
          <p:nvPr/>
        </p:nvSpPr>
        <p:spPr>
          <a:xfrm>
            <a:off x="6574387" y="2809512"/>
            <a:ext cx="5361674" cy="2958353"/>
          </a:xfrm>
          <a:prstGeom prst="ellipse">
            <a:avLst/>
          </a:prstGeom>
          <a:solidFill>
            <a:schemeClr val="accent1">
              <a:alpha val="52000"/>
            </a:schemeClr>
          </a:solidFill>
          <a:ln>
            <a:solidFill>
              <a:schemeClr val="accent1">
                <a:shade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3A55FE0C-69B9-244D-BAC2-51D6DE718566}"/>
              </a:ext>
            </a:extLst>
          </p:cNvPr>
          <p:cNvSpPr/>
          <p:nvPr/>
        </p:nvSpPr>
        <p:spPr>
          <a:xfrm>
            <a:off x="4771645" y="2809512"/>
            <a:ext cx="3605075" cy="2958353"/>
          </a:xfrm>
          <a:prstGeom prst="ellipse">
            <a:avLst/>
          </a:prstGeom>
          <a:solidFill>
            <a:srgbClr val="C00000">
              <a:alpha val="37000"/>
            </a:srgbClr>
          </a:solidFill>
          <a:ln>
            <a:solidFill>
              <a:schemeClr val="accent2">
                <a:lumMod val="75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D5C3B7E6-94C8-E84A-801F-07C4550F6775}"/>
              </a:ext>
            </a:extLst>
          </p:cNvPr>
          <p:cNvSpPr txBox="1"/>
          <p:nvPr/>
        </p:nvSpPr>
        <p:spPr>
          <a:xfrm>
            <a:off x="5169514" y="3215772"/>
            <a:ext cx="2123608" cy="646331"/>
          </a:xfrm>
          <a:prstGeom prst="rect">
            <a:avLst/>
          </a:prstGeom>
          <a:noFill/>
        </p:spPr>
        <p:txBody>
          <a:bodyPr wrap="square" rtlCol="0">
            <a:spAutoFit/>
          </a:bodyPr>
          <a:lstStyle/>
          <a:p>
            <a:r>
              <a:rPr lang="en-US" dirty="0">
                <a:solidFill>
                  <a:schemeClr val="bg1"/>
                </a:solidFill>
              </a:rPr>
              <a:t>Blockchain spend - $12B</a:t>
            </a:r>
          </a:p>
        </p:txBody>
      </p:sp>
      <p:sp>
        <p:nvSpPr>
          <p:cNvPr id="11" name="Rectangle 10">
            <a:extLst>
              <a:ext uri="{FF2B5EF4-FFF2-40B4-BE49-F238E27FC236}">
                <a16:creationId xmlns:a16="http://schemas.microsoft.com/office/drawing/2014/main" id="{C1FA2C62-70CC-074D-B3A3-23D4C640E53D}"/>
              </a:ext>
            </a:extLst>
          </p:cNvPr>
          <p:cNvSpPr/>
          <p:nvPr/>
        </p:nvSpPr>
        <p:spPr>
          <a:xfrm>
            <a:off x="8584670" y="4821848"/>
            <a:ext cx="1849157" cy="646331"/>
          </a:xfrm>
          <a:prstGeom prst="rect">
            <a:avLst/>
          </a:prstGeom>
        </p:spPr>
        <p:txBody>
          <a:bodyPr wrap="square">
            <a:spAutoFit/>
          </a:bodyPr>
          <a:lstStyle/>
          <a:p>
            <a:r>
              <a:rPr lang="en-US" dirty="0">
                <a:solidFill>
                  <a:schemeClr val="bg1"/>
                </a:solidFill>
              </a:rPr>
              <a:t>DBMS Spend- $51B</a:t>
            </a:r>
          </a:p>
        </p:txBody>
      </p:sp>
      <p:sp>
        <p:nvSpPr>
          <p:cNvPr id="12" name="TextBox 11">
            <a:extLst>
              <a:ext uri="{FF2B5EF4-FFF2-40B4-BE49-F238E27FC236}">
                <a16:creationId xmlns:a16="http://schemas.microsoft.com/office/drawing/2014/main" id="{BB69F596-5AED-7D42-9D11-B4648D44D7B6}"/>
              </a:ext>
            </a:extLst>
          </p:cNvPr>
          <p:cNvSpPr txBox="1"/>
          <p:nvPr/>
        </p:nvSpPr>
        <p:spPr>
          <a:xfrm>
            <a:off x="6782593" y="3965522"/>
            <a:ext cx="1556574" cy="646331"/>
          </a:xfrm>
          <a:prstGeom prst="rect">
            <a:avLst/>
          </a:prstGeom>
          <a:noFill/>
        </p:spPr>
        <p:txBody>
          <a:bodyPr wrap="square" rtlCol="0">
            <a:spAutoFit/>
          </a:bodyPr>
          <a:lstStyle/>
          <a:p>
            <a:r>
              <a:rPr lang="en-US" dirty="0">
                <a:solidFill>
                  <a:schemeClr val="bg1"/>
                </a:solidFill>
              </a:rPr>
              <a:t>Immutable DB - $500M</a:t>
            </a:r>
          </a:p>
        </p:txBody>
      </p:sp>
      <p:sp>
        <p:nvSpPr>
          <p:cNvPr id="13" name="TextBox 12">
            <a:extLst>
              <a:ext uri="{FF2B5EF4-FFF2-40B4-BE49-F238E27FC236}">
                <a16:creationId xmlns:a16="http://schemas.microsoft.com/office/drawing/2014/main" id="{4645AFB5-6AFF-3F49-8C37-F3054CF21E59}"/>
              </a:ext>
            </a:extLst>
          </p:cNvPr>
          <p:cNvSpPr txBox="1"/>
          <p:nvPr/>
        </p:nvSpPr>
        <p:spPr>
          <a:xfrm>
            <a:off x="1047023" y="1416971"/>
            <a:ext cx="7699108" cy="646331"/>
          </a:xfrm>
          <a:prstGeom prst="rect">
            <a:avLst/>
          </a:prstGeom>
          <a:noFill/>
        </p:spPr>
        <p:txBody>
          <a:bodyPr wrap="square" rtlCol="0">
            <a:spAutoFit/>
          </a:bodyPr>
          <a:lstStyle/>
          <a:p>
            <a:r>
              <a:rPr lang="en-US" dirty="0">
                <a:solidFill>
                  <a:schemeClr val="bg1"/>
                </a:solidFill>
              </a:rPr>
              <a:t>Blockchain spending from 	$2.9B -&gt; $12B 	2019-2002 (IDC)</a:t>
            </a:r>
          </a:p>
          <a:p>
            <a:r>
              <a:rPr lang="en-US" dirty="0">
                <a:solidFill>
                  <a:schemeClr val="bg1"/>
                </a:solidFill>
              </a:rPr>
              <a:t>RDBMS spending from    	$41B -&gt; $51B 	2019-2022 (IDC)</a:t>
            </a:r>
          </a:p>
        </p:txBody>
      </p:sp>
      <p:sp>
        <p:nvSpPr>
          <p:cNvPr id="14" name="TextBox 13">
            <a:extLst>
              <a:ext uri="{FF2B5EF4-FFF2-40B4-BE49-F238E27FC236}">
                <a16:creationId xmlns:a16="http://schemas.microsoft.com/office/drawing/2014/main" id="{33E54C7A-154E-DB4E-8EC1-0C93AADEE675}"/>
              </a:ext>
            </a:extLst>
          </p:cNvPr>
          <p:cNvSpPr txBox="1"/>
          <p:nvPr/>
        </p:nvSpPr>
        <p:spPr>
          <a:xfrm>
            <a:off x="1057809" y="2841608"/>
            <a:ext cx="2671735" cy="1969770"/>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alpha val="90000"/>
                  </a:schemeClr>
                </a:solidFill>
              </a:rPr>
              <a:t>40% of value in Blockchain data applications (Gartner)</a:t>
            </a:r>
          </a:p>
          <a:p>
            <a:pPr marL="742950" lvl="1" indent="-285750">
              <a:buFont typeface="Arial" panose="020B0604020202020204" pitchFamily="34" charset="0"/>
              <a:buChar char="•"/>
            </a:pPr>
            <a:r>
              <a:rPr lang="en-US" sz="1200" dirty="0">
                <a:solidFill>
                  <a:schemeClr val="bg1">
                    <a:alpha val="90000"/>
                  </a:schemeClr>
                </a:solidFill>
              </a:rPr>
              <a:t>– public record, intra-company, regulatory, etc.</a:t>
            </a:r>
          </a:p>
          <a:p>
            <a:pPr marL="285750" indent="-285750">
              <a:buFont typeface="Arial" panose="020B0604020202020204" pitchFamily="34" charset="0"/>
              <a:buChar char="•"/>
            </a:pPr>
            <a:r>
              <a:rPr lang="en-US" sz="1400" dirty="0">
                <a:solidFill>
                  <a:schemeClr val="bg1">
                    <a:alpha val="90000"/>
                  </a:schemeClr>
                </a:solidFill>
              </a:rPr>
              <a:t>5-10% of total that spend on tooling and infrastructure software</a:t>
            </a:r>
          </a:p>
          <a:p>
            <a:pPr marL="285750" indent="-285750">
              <a:buFont typeface="Arial" panose="020B0604020202020204" pitchFamily="34" charset="0"/>
              <a:buChar char="•"/>
            </a:pPr>
            <a:r>
              <a:rPr lang="en-US" sz="1400" dirty="0">
                <a:solidFill>
                  <a:schemeClr val="bg1">
                    <a:alpha val="90000"/>
                  </a:schemeClr>
                </a:solidFill>
              </a:rPr>
              <a:t>12B x 40% x 5% =~ $500M in 2022. </a:t>
            </a:r>
          </a:p>
        </p:txBody>
      </p:sp>
    </p:spTree>
    <p:extLst>
      <p:ext uri="{BB962C8B-B14F-4D97-AF65-F5344CB8AC3E}">
        <p14:creationId xmlns:p14="http://schemas.microsoft.com/office/powerpoint/2010/main" val="3639883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animEffect transition="in" filter="fade">
                                      <p:cBhvr>
                                        <p:cTn id="13" dur="500"/>
                                        <p:tgtEl>
                                          <p:spTgt spid="1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nodeType="withEffect">
                                  <p:stCondLst>
                                    <p:cond delay="0"/>
                                  </p:stCondLst>
                                  <p:childTnLst>
                                    <p:set>
                                      <p:cBhvr>
                                        <p:cTn id="23" dur="1" fill="hold">
                                          <p:stCondLst>
                                            <p:cond delay="0"/>
                                          </p:stCondLst>
                                        </p:cTn>
                                        <p:tgtEl>
                                          <p:spTgt spid="13">
                                            <p:txEl>
                                              <p:pRg st="1" end="1"/>
                                            </p:txEl>
                                          </p:spTgt>
                                        </p:tgtEl>
                                        <p:attrNameLst>
                                          <p:attrName>style.visibility</p:attrName>
                                        </p:attrNameLst>
                                      </p:cBhvr>
                                      <p:to>
                                        <p:strVal val="visible"/>
                                      </p:to>
                                    </p:set>
                                    <p:animEffect transition="in" filter="fade">
                                      <p:cBhvr>
                                        <p:cTn id="24" dur="500"/>
                                        <p:tgtEl>
                                          <p:spTgt spid="13">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4">
                                            <p:txEl>
                                              <p:pRg st="0" end="0"/>
                                            </p:txEl>
                                          </p:spTgt>
                                        </p:tgtEl>
                                        <p:attrNameLst>
                                          <p:attrName>style.visibility</p:attrName>
                                        </p:attrNameLst>
                                      </p:cBhvr>
                                      <p:to>
                                        <p:strVal val="visible"/>
                                      </p:to>
                                    </p:set>
                                    <p:animEffect transition="in" filter="fade">
                                      <p:cBhvr>
                                        <p:cTn id="29" dur="500"/>
                                        <p:tgtEl>
                                          <p:spTgt spid="14">
                                            <p:txEl>
                                              <p:pRg st="0" end="0"/>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14">
                                            <p:txEl>
                                              <p:pRg st="1" end="1"/>
                                            </p:txEl>
                                          </p:spTgt>
                                        </p:tgtEl>
                                        <p:attrNameLst>
                                          <p:attrName>style.visibility</p:attrName>
                                        </p:attrNameLst>
                                      </p:cBhvr>
                                      <p:to>
                                        <p:strVal val="visible"/>
                                      </p:to>
                                    </p:set>
                                    <p:animEffect transition="in" filter="fade">
                                      <p:cBhvr>
                                        <p:cTn id="32" dur="500"/>
                                        <p:tgtEl>
                                          <p:spTgt spid="14">
                                            <p:txEl>
                                              <p:pRg st="1" end="1"/>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14">
                                            <p:txEl>
                                              <p:pRg st="2" end="2"/>
                                            </p:txEl>
                                          </p:spTgt>
                                        </p:tgtEl>
                                        <p:attrNameLst>
                                          <p:attrName>style.visibility</p:attrName>
                                        </p:attrNameLst>
                                      </p:cBhvr>
                                      <p:to>
                                        <p:strVal val="visible"/>
                                      </p:to>
                                    </p:set>
                                    <p:animEffect transition="in" filter="fade">
                                      <p:cBhvr>
                                        <p:cTn id="35" dur="500"/>
                                        <p:tgtEl>
                                          <p:spTgt spid="14">
                                            <p:txEl>
                                              <p:pRg st="2" end="2"/>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14">
                                            <p:txEl>
                                              <p:pRg st="3" end="3"/>
                                            </p:txEl>
                                          </p:spTgt>
                                        </p:tgtEl>
                                        <p:attrNameLst>
                                          <p:attrName>style.visibility</p:attrName>
                                        </p:attrNameLst>
                                      </p:cBhvr>
                                      <p:to>
                                        <p:strVal val="visible"/>
                                      </p:to>
                                    </p:set>
                                    <p:animEffect transition="in" filter="fade">
                                      <p:cBhvr>
                                        <p:cTn id="38" dur="500"/>
                                        <p:tgtEl>
                                          <p:spTgt spid="14">
                                            <p:txEl>
                                              <p:pRg st="3" end="3"/>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1"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Content Placeholder 2"/>
          <p:cNvSpPr txBox="1">
            <a:spLocks/>
          </p:cNvSpPr>
          <p:nvPr/>
        </p:nvSpPr>
        <p:spPr>
          <a:xfrm>
            <a:off x="10053664" y="6119505"/>
            <a:ext cx="1545735" cy="4641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r">
              <a:buNone/>
            </a:pPr>
            <a:r>
              <a:rPr lang="en-US" sz="1000" b="1" dirty="0" err="1">
                <a:solidFill>
                  <a:srgbClr val="9FAEBD"/>
                </a:solidFill>
                <a:latin typeface="Roboto" charset="0"/>
                <a:ea typeface="Roboto" charset="0"/>
                <a:cs typeface="Roboto" charset="0"/>
              </a:rPr>
              <a:t>provendb.com</a:t>
            </a:r>
            <a:endParaRPr lang="en-US" sz="1000" b="1" dirty="0">
              <a:solidFill>
                <a:srgbClr val="9FAEBD"/>
              </a:solidFill>
              <a:latin typeface="Roboto" charset="0"/>
              <a:ea typeface="Roboto" charset="0"/>
              <a:cs typeface="Roboto" charset="0"/>
            </a:endParaRPr>
          </a:p>
          <a:p>
            <a:pPr marL="0" indent="0" algn="r">
              <a:spcBef>
                <a:spcPts val="500"/>
              </a:spcBef>
              <a:buNone/>
            </a:pPr>
            <a:r>
              <a:rPr lang="en-US" sz="1000" dirty="0" err="1">
                <a:solidFill>
                  <a:srgbClr val="9FAEBD"/>
                </a:solidFill>
                <a:latin typeface="Roboto" charset="0"/>
                <a:ea typeface="Roboto" charset="0"/>
                <a:cs typeface="Roboto" charset="0"/>
              </a:rPr>
              <a:t>info@provendb.com</a:t>
            </a:r>
            <a:endParaRPr lang="en-US" sz="1200" dirty="0">
              <a:solidFill>
                <a:srgbClr val="9FAEBD"/>
              </a:solidFill>
              <a:latin typeface="Roboto" charset="0"/>
              <a:ea typeface="Roboto" charset="0"/>
              <a:cs typeface="Roboto" charset="0"/>
            </a:endParaRPr>
          </a:p>
          <a:p>
            <a:pPr marL="0" indent="0" algn="r">
              <a:buNone/>
            </a:pPr>
            <a:endParaRPr lang="en-US" sz="1200" dirty="0">
              <a:solidFill>
                <a:schemeClr val="bg1"/>
              </a:solidFill>
              <a:latin typeface="Roboto" charset="0"/>
              <a:ea typeface="Roboto" charset="0"/>
              <a:cs typeface="Roboto" charset="0"/>
            </a:endParaRPr>
          </a:p>
        </p:txBody>
      </p:sp>
      <p:grpSp>
        <p:nvGrpSpPr>
          <p:cNvPr id="4" name="Group 3">
            <a:extLst>
              <a:ext uri="{FF2B5EF4-FFF2-40B4-BE49-F238E27FC236}">
                <a16:creationId xmlns:a16="http://schemas.microsoft.com/office/drawing/2014/main" id="{689F7A2F-FAE2-4637-9C61-34A07EE9C4FA}"/>
              </a:ext>
            </a:extLst>
          </p:cNvPr>
          <p:cNvGrpSpPr/>
          <p:nvPr/>
        </p:nvGrpSpPr>
        <p:grpSpPr>
          <a:xfrm>
            <a:off x="6266907" y="1920615"/>
            <a:ext cx="2417092" cy="3689982"/>
            <a:chOff x="6266907" y="1920615"/>
            <a:chExt cx="2417092" cy="3689982"/>
          </a:xfrm>
        </p:grpSpPr>
        <p:sp>
          <p:nvSpPr>
            <p:cNvPr id="67" name="Rounded Rectangle 66"/>
            <p:cNvSpPr/>
            <p:nvPr/>
          </p:nvSpPr>
          <p:spPr>
            <a:xfrm rot="5400000">
              <a:off x="5630462" y="2557060"/>
              <a:ext cx="3689982" cy="2417092"/>
            </a:xfrm>
            <a:prstGeom prst="roundRect">
              <a:avLst>
                <a:gd name="adj" fmla="val 556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68" name="Content Placeholder 2"/>
            <p:cNvSpPr txBox="1">
              <a:spLocks/>
            </p:cNvSpPr>
            <p:nvPr/>
          </p:nvSpPr>
          <p:spPr>
            <a:xfrm>
              <a:off x="6511754" y="2868262"/>
              <a:ext cx="2028044" cy="3866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1200" b="1" dirty="0">
                  <a:solidFill>
                    <a:srgbClr val="879BA7"/>
                  </a:solidFill>
                  <a:latin typeface="Roboto" charset="0"/>
                  <a:ea typeface="Roboto" charset="0"/>
                  <a:cs typeface="Roboto" charset="0"/>
                </a:rPr>
                <a:t>Channels</a:t>
              </a:r>
            </a:p>
            <a:p>
              <a:pPr marL="0" indent="0" algn="ctr">
                <a:buNone/>
              </a:pPr>
              <a:endParaRPr lang="en-US" sz="1200" b="1" dirty="0">
                <a:solidFill>
                  <a:srgbClr val="879BA7"/>
                </a:solidFill>
                <a:latin typeface="Roboto" charset="0"/>
                <a:ea typeface="Roboto" charset="0"/>
                <a:cs typeface="Roboto" charset="0"/>
              </a:endParaRPr>
            </a:p>
          </p:txBody>
        </p:sp>
        <p:sp>
          <p:nvSpPr>
            <p:cNvPr id="69" name="TextBox 68">
              <a:extLst>
                <a:ext uri="{FF2B5EF4-FFF2-40B4-BE49-F238E27FC236}">
                  <a16:creationId xmlns:a16="http://schemas.microsoft.com/office/drawing/2014/main" id="{C972831A-A13D-3247-B0C4-98C03D55F011}"/>
                </a:ext>
              </a:extLst>
            </p:cNvPr>
            <p:cNvSpPr txBox="1"/>
            <p:nvPr/>
          </p:nvSpPr>
          <p:spPr>
            <a:xfrm>
              <a:off x="6511754" y="3281694"/>
              <a:ext cx="2028044" cy="1338828"/>
            </a:xfrm>
            <a:prstGeom prst="rect">
              <a:avLst/>
            </a:prstGeom>
            <a:noFill/>
          </p:spPr>
          <p:txBody>
            <a:bodyPr wrap="square" lIns="0" bIns="0" rtlCol="0">
              <a:spAutoFit/>
            </a:bodyPr>
            <a:lstStyle/>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Developers of new </a:t>
              </a:r>
              <a:r>
                <a:rPr lang="en-AU" sz="1200" dirty="0" err="1">
                  <a:solidFill>
                    <a:srgbClr val="9FAEBD"/>
                  </a:solidFill>
                  <a:latin typeface="Roboto" panose="02000000000000000000" pitchFamily="2" charset="0"/>
                  <a:ea typeface="Roboto" panose="02000000000000000000" pitchFamily="2" charset="0"/>
                </a:rPr>
                <a:t>Blockchain</a:t>
              </a:r>
              <a:r>
                <a:rPr lang="en-AU" sz="1200" dirty="0">
                  <a:solidFill>
                    <a:srgbClr val="9FAEBD"/>
                  </a:solidFill>
                  <a:latin typeface="Roboto" panose="02000000000000000000" pitchFamily="2" charset="0"/>
                  <a:ea typeface="Roboto" panose="02000000000000000000" pitchFamily="2" charset="0"/>
                </a:rPr>
                <a:t> apps</a:t>
              </a:r>
            </a:p>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Migration of existing apps (esp. Mongo apps)</a:t>
              </a:r>
            </a:p>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Vertical partnerships (security, legal, accounting, etc.)</a:t>
              </a:r>
              <a:endParaRPr lang="en-US" sz="1200" dirty="0">
                <a:solidFill>
                  <a:srgbClr val="9FAEBD"/>
                </a:solidFill>
                <a:latin typeface="Roboto" panose="02000000000000000000" pitchFamily="2" charset="0"/>
                <a:ea typeface="Roboto" panose="02000000000000000000" pitchFamily="2" charset="0"/>
              </a:endParaRPr>
            </a:p>
          </p:txBody>
        </p:sp>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4568" y="2226359"/>
              <a:ext cx="361769" cy="503639"/>
            </a:xfrm>
            <a:prstGeom prst="rect">
              <a:avLst/>
            </a:prstGeom>
          </p:spPr>
        </p:pic>
      </p:grpSp>
      <p:grpSp>
        <p:nvGrpSpPr>
          <p:cNvPr id="2" name="Group 1">
            <a:extLst>
              <a:ext uri="{FF2B5EF4-FFF2-40B4-BE49-F238E27FC236}">
                <a16:creationId xmlns:a16="http://schemas.microsoft.com/office/drawing/2014/main" id="{DFB57B46-F2AF-4DB7-8795-0DC96CA9122D}"/>
              </a:ext>
            </a:extLst>
          </p:cNvPr>
          <p:cNvGrpSpPr/>
          <p:nvPr/>
        </p:nvGrpSpPr>
        <p:grpSpPr>
          <a:xfrm>
            <a:off x="838200" y="1920615"/>
            <a:ext cx="2417090" cy="3689981"/>
            <a:chOff x="838200" y="1920615"/>
            <a:chExt cx="2417090" cy="3689981"/>
          </a:xfrm>
        </p:grpSpPr>
        <p:sp>
          <p:nvSpPr>
            <p:cNvPr id="72" name="Rounded Rectangle 71"/>
            <p:cNvSpPr/>
            <p:nvPr/>
          </p:nvSpPr>
          <p:spPr>
            <a:xfrm rot="5400000">
              <a:off x="201754" y="2557061"/>
              <a:ext cx="3689981" cy="2417090"/>
            </a:xfrm>
            <a:prstGeom prst="roundRect">
              <a:avLst>
                <a:gd name="adj" fmla="val 556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73" name="Content Placeholder 2"/>
            <p:cNvSpPr txBox="1">
              <a:spLocks/>
            </p:cNvSpPr>
            <p:nvPr/>
          </p:nvSpPr>
          <p:spPr>
            <a:xfrm>
              <a:off x="1078258" y="2858062"/>
              <a:ext cx="2048536" cy="3866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1200" b="1" dirty="0">
                  <a:solidFill>
                    <a:srgbClr val="879BA7"/>
                  </a:solidFill>
                  <a:latin typeface="Roboto" charset="0"/>
                  <a:ea typeface="Roboto" charset="0"/>
                  <a:cs typeface="Roboto" charset="0"/>
                </a:rPr>
                <a:t>Rollout</a:t>
              </a:r>
            </a:p>
          </p:txBody>
        </p:sp>
        <p:sp>
          <p:nvSpPr>
            <p:cNvPr id="74" name="TextBox 73">
              <a:extLst>
                <a:ext uri="{FF2B5EF4-FFF2-40B4-BE49-F238E27FC236}">
                  <a16:creationId xmlns:a16="http://schemas.microsoft.com/office/drawing/2014/main" id="{C972831A-A13D-3247-B0C4-98C03D55F011}"/>
                </a:ext>
              </a:extLst>
            </p:cNvPr>
            <p:cNvSpPr txBox="1"/>
            <p:nvPr/>
          </p:nvSpPr>
          <p:spPr>
            <a:xfrm>
              <a:off x="1078258" y="3271494"/>
              <a:ext cx="2048536" cy="1569660"/>
            </a:xfrm>
            <a:prstGeom prst="rect">
              <a:avLst/>
            </a:prstGeom>
            <a:noFill/>
          </p:spPr>
          <p:txBody>
            <a:bodyPr wrap="square" lIns="0" rtlCol="0">
              <a:spAutoFit/>
            </a:bodyPr>
            <a:lstStyle/>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Early Adopter Version released in May – 270 signups</a:t>
              </a:r>
            </a:p>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Commercial service with paid plans Q4 2019</a:t>
              </a:r>
            </a:p>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Targeting 100 commercial customers by Q4 2020</a:t>
              </a:r>
            </a:p>
            <a:p>
              <a:pPr marL="171450" indent="-171450">
                <a:buFont typeface="Arial" charset="0"/>
                <a:buChar char="•"/>
              </a:pPr>
              <a:endParaRPr lang="en-US" sz="1200" dirty="0">
                <a:solidFill>
                  <a:srgbClr val="9FAEBD"/>
                </a:solidFill>
                <a:latin typeface="Roboto" panose="02000000000000000000" pitchFamily="2" charset="0"/>
                <a:ea typeface="Roboto" panose="02000000000000000000" pitchFamily="2" charset="0"/>
              </a:endParaRPr>
            </a:p>
          </p:txBody>
        </p:sp>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3598" y="2262243"/>
              <a:ext cx="557856" cy="492225"/>
            </a:xfrm>
            <a:prstGeom prst="rect">
              <a:avLst/>
            </a:prstGeom>
          </p:spPr>
        </p:pic>
      </p:grpSp>
      <p:grpSp>
        <p:nvGrpSpPr>
          <p:cNvPr id="3" name="Group 2">
            <a:extLst>
              <a:ext uri="{FF2B5EF4-FFF2-40B4-BE49-F238E27FC236}">
                <a16:creationId xmlns:a16="http://schemas.microsoft.com/office/drawing/2014/main" id="{F47C7800-59D2-46FA-AF59-A10DF128AFEC}"/>
              </a:ext>
            </a:extLst>
          </p:cNvPr>
          <p:cNvGrpSpPr/>
          <p:nvPr/>
        </p:nvGrpSpPr>
        <p:grpSpPr>
          <a:xfrm>
            <a:off x="3552554" y="1920616"/>
            <a:ext cx="2417090" cy="3689983"/>
            <a:chOff x="3552554" y="1920616"/>
            <a:chExt cx="2417090" cy="3689983"/>
          </a:xfrm>
        </p:grpSpPr>
        <p:sp>
          <p:nvSpPr>
            <p:cNvPr id="47" name="Rounded Rectangle 46"/>
            <p:cNvSpPr/>
            <p:nvPr/>
          </p:nvSpPr>
          <p:spPr>
            <a:xfrm rot="5400000">
              <a:off x="2916107" y="2557063"/>
              <a:ext cx="3689983" cy="2417090"/>
            </a:xfrm>
            <a:prstGeom prst="roundRect">
              <a:avLst>
                <a:gd name="adj" fmla="val 556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48" name="Content Placeholder 2"/>
            <p:cNvSpPr txBox="1">
              <a:spLocks/>
            </p:cNvSpPr>
            <p:nvPr/>
          </p:nvSpPr>
          <p:spPr>
            <a:xfrm>
              <a:off x="3794537" y="2858064"/>
              <a:ext cx="2039747" cy="3866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1200" b="1" dirty="0">
                  <a:solidFill>
                    <a:srgbClr val="879BA7"/>
                  </a:solidFill>
                  <a:latin typeface="Roboto" charset="0"/>
                  <a:ea typeface="Roboto" charset="0"/>
                  <a:cs typeface="Roboto" charset="0"/>
                </a:rPr>
                <a:t>Marketing</a:t>
              </a:r>
            </a:p>
          </p:txBody>
        </p:sp>
        <p:sp>
          <p:nvSpPr>
            <p:cNvPr id="49" name="TextBox 48">
              <a:extLst>
                <a:ext uri="{FF2B5EF4-FFF2-40B4-BE49-F238E27FC236}">
                  <a16:creationId xmlns:a16="http://schemas.microsoft.com/office/drawing/2014/main" id="{C972831A-A13D-3247-B0C4-98C03D55F011}"/>
                </a:ext>
              </a:extLst>
            </p:cNvPr>
            <p:cNvSpPr txBox="1"/>
            <p:nvPr/>
          </p:nvSpPr>
          <p:spPr>
            <a:xfrm>
              <a:off x="3794537" y="3271496"/>
              <a:ext cx="2039747" cy="1384995"/>
            </a:xfrm>
            <a:prstGeom prst="rect">
              <a:avLst/>
            </a:prstGeom>
            <a:noFill/>
          </p:spPr>
          <p:txBody>
            <a:bodyPr wrap="square" lIns="0" rtlCol="0">
              <a:spAutoFit/>
            </a:bodyPr>
            <a:lstStyle/>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Partnership with MongoDB </a:t>
              </a:r>
            </a:p>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FT US-based evangelist and business development</a:t>
              </a:r>
            </a:p>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Social media  marketing campaigns</a:t>
              </a:r>
              <a:endParaRPr lang="en-US" sz="1200" dirty="0">
                <a:solidFill>
                  <a:srgbClr val="9FAEBD"/>
                </a:solidFill>
                <a:latin typeface="Roboto" panose="02000000000000000000" pitchFamily="2" charset="0"/>
                <a:ea typeface="Roboto" panose="02000000000000000000" pitchFamily="2" charset="0"/>
              </a:endParaRPr>
            </a:p>
          </p:txBody>
        </p:sp>
        <p:pic>
          <p:nvPicPr>
            <p:cNvPr id="20" name="Picture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27141" y="2286711"/>
              <a:ext cx="467914" cy="443287"/>
            </a:xfrm>
            <a:prstGeom prst="rect">
              <a:avLst/>
            </a:prstGeom>
          </p:spPr>
        </p:pic>
      </p:grpSp>
      <p:sp>
        <p:nvSpPr>
          <p:cNvPr id="5" name="Title 4">
            <a:extLst>
              <a:ext uri="{FF2B5EF4-FFF2-40B4-BE49-F238E27FC236}">
                <a16:creationId xmlns:a16="http://schemas.microsoft.com/office/drawing/2014/main" id="{7AF078AA-7526-6045-B6BE-9F381F6B34CF}"/>
              </a:ext>
            </a:extLst>
          </p:cNvPr>
          <p:cNvSpPr>
            <a:spLocks noGrp="1"/>
          </p:cNvSpPr>
          <p:nvPr>
            <p:ph type="title" idx="4294967295"/>
          </p:nvPr>
        </p:nvSpPr>
        <p:spPr>
          <a:xfrm>
            <a:off x="838200" y="365125"/>
            <a:ext cx="10515600" cy="1325563"/>
          </a:xfrm>
        </p:spPr>
        <p:txBody>
          <a:bodyPr>
            <a:normAutofit/>
          </a:bodyPr>
          <a:lstStyle/>
          <a:p>
            <a:r>
              <a:rPr lang="en-US" sz="3200" dirty="0"/>
              <a:t>Business</a:t>
            </a:r>
            <a:r>
              <a:rPr lang="en-US" sz="3200" baseline="0" dirty="0"/>
              <a:t> Plans</a:t>
            </a:r>
            <a:endParaRPr lang="en-US" sz="3200" dirty="0"/>
          </a:p>
        </p:txBody>
      </p:sp>
      <p:grpSp>
        <p:nvGrpSpPr>
          <p:cNvPr id="6" name="Group 5">
            <a:extLst>
              <a:ext uri="{FF2B5EF4-FFF2-40B4-BE49-F238E27FC236}">
                <a16:creationId xmlns:a16="http://schemas.microsoft.com/office/drawing/2014/main" id="{01F1A593-FB13-4799-BCAA-6221A0C1DA44}"/>
              </a:ext>
            </a:extLst>
          </p:cNvPr>
          <p:cNvGrpSpPr/>
          <p:nvPr/>
        </p:nvGrpSpPr>
        <p:grpSpPr>
          <a:xfrm>
            <a:off x="8981261" y="1920615"/>
            <a:ext cx="2417092" cy="3689982"/>
            <a:chOff x="9159856" y="1922935"/>
            <a:chExt cx="2417092" cy="3689982"/>
          </a:xfrm>
        </p:grpSpPr>
        <p:sp>
          <p:nvSpPr>
            <p:cNvPr id="21" name="Rounded Rectangle 20">
              <a:extLst>
                <a:ext uri="{FF2B5EF4-FFF2-40B4-BE49-F238E27FC236}">
                  <a16:creationId xmlns:a16="http://schemas.microsoft.com/office/drawing/2014/main" id="{68CCDB88-F74E-8244-A424-A8A27E115FDC}"/>
                </a:ext>
              </a:extLst>
            </p:cNvPr>
            <p:cNvSpPr/>
            <p:nvPr/>
          </p:nvSpPr>
          <p:spPr>
            <a:xfrm rot="5400000">
              <a:off x="8523411" y="2559380"/>
              <a:ext cx="3689982" cy="2417092"/>
            </a:xfrm>
            <a:prstGeom prst="roundRect">
              <a:avLst>
                <a:gd name="adj" fmla="val 556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22" name="Content Placeholder 2">
              <a:extLst>
                <a:ext uri="{FF2B5EF4-FFF2-40B4-BE49-F238E27FC236}">
                  <a16:creationId xmlns:a16="http://schemas.microsoft.com/office/drawing/2014/main" id="{1A200E79-6B99-BF47-916F-D0B5D22EC2DC}"/>
                </a:ext>
              </a:extLst>
            </p:cNvPr>
            <p:cNvSpPr txBox="1">
              <a:spLocks/>
            </p:cNvSpPr>
            <p:nvPr/>
          </p:nvSpPr>
          <p:spPr>
            <a:xfrm>
              <a:off x="9325756" y="2868262"/>
              <a:ext cx="2028044" cy="3866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1200" b="1" dirty="0">
                  <a:solidFill>
                    <a:srgbClr val="879BA7"/>
                  </a:solidFill>
                  <a:latin typeface="Roboto" charset="0"/>
                  <a:ea typeface="Roboto" charset="0"/>
                  <a:cs typeface="Roboto" charset="0"/>
                </a:rPr>
                <a:t>Revenue</a:t>
              </a:r>
            </a:p>
            <a:p>
              <a:pPr marL="0" indent="0" algn="ctr">
                <a:buNone/>
              </a:pPr>
              <a:endParaRPr lang="en-US" sz="1200" b="1" dirty="0">
                <a:solidFill>
                  <a:srgbClr val="879BA7"/>
                </a:solidFill>
                <a:latin typeface="Roboto" charset="0"/>
                <a:ea typeface="Roboto" charset="0"/>
                <a:cs typeface="Roboto" charset="0"/>
              </a:endParaRPr>
            </a:p>
          </p:txBody>
        </p:sp>
        <p:sp>
          <p:nvSpPr>
            <p:cNvPr id="23" name="TextBox 22">
              <a:extLst>
                <a:ext uri="{FF2B5EF4-FFF2-40B4-BE49-F238E27FC236}">
                  <a16:creationId xmlns:a16="http://schemas.microsoft.com/office/drawing/2014/main" id="{5ED4720F-ED55-E345-916F-D8332C7DBF31}"/>
                </a:ext>
              </a:extLst>
            </p:cNvPr>
            <p:cNvSpPr txBox="1"/>
            <p:nvPr/>
          </p:nvSpPr>
          <p:spPr>
            <a:xfrm>
              <a:off x="9325756" y="3281694"/>
              <a:ext cx="2028044" cy="969496"/>
            </a:xfrm>
            <a:prstGeom prst="rect">
              <a:avLst/>
            </a:prstGeom>
            <a:noFill/>
          </p:spPr>
          <p:txBody>
            <a:bodyPr wrap="square" lIns="0" bIns="0" rtlCol="0">
              <a:spAutoFit/>
            </a:bodyPr>
            <a:lstStyle/>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Subscription based DBaaS model</a:t>
              </a:r>
            </a:p>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AAR $10K-$50K/customer/year</a:t>
              </a:r>
            </a:p>
            <a:p>
              <a:pPr marL="171450" indent="-171450">
                <a:buFont typeface="Arial" charset="0"/>
                <a:buChar char="•"/>
              </a:pPr>
              <a:r>
                <a:rPr lang="en-AU" sz="1200" dirty="0">
                  <a:solidFill>
                    <a:srgbClr val="9FAEBD"/>
                  </a:solidFill>
                  <a:latin typeface="Roboto" panose="02000000000000000000" pitchFamily="2" charset="0"/>
                  <a:ea typeface="Roboto" panose="02000000000000000000" pitchFamily="2" charset="0"/>
                </a:rPr>
                <a:t>Free tier (1GB storage)</a:t>
              </a:r>
              <a:endParaRPr lang="en-US" sz="1200" dirty="0">
                <a:solidFill>
                  <a:srgbClr val="9FAEBD"/>
                </a:solidFill>
                <a:latin typeface="Roboto" panose="02000000000000000000" pitchFamily="2" charset="0"/>
                <a:ea typeface="Roboto" panose="02000000000000000000" pitchFamily="2" charset="0"/>
              </a:endParaRPr>
            </a:p>
          </p:txBody>
        </p:sp>
        <p:pic>
          <p:nvPicPr>
            <p:cNvPr id="24" name="Picture 23">
              <a:extLst>
                <a:ext uri="{FF2B5EF4-FFF2-40B4-BE49-F238E27FC236}">
                  <a16:creationId xmlns:a16="http://schemas.microsoft.com/office/drawing/2014/main" id="{D46DEF3C-333D-7F4D-A38F-049B28F42FB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08144" y="2337773"/>
              <a:ext cx="463267" cy="416695"/>
            </a:xfrm>
            <a:prstGeom prst="rect">
              <a:avLst/>
            </a:prstGeom>
          </p:spPr>
        </p:pic>
      </p:grpSp>
    </p:spTree>
    <p:extLst>
      <p:ext uri="{BB962C8B-B14F-4D97-AF65-F5344CB8AC3E}">
        <p14:creationId xmlns:p14="http://schemas.microsoft.com/office/powerpoint/2010/main" val="1811349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EB002-B668-2B42-9486-9561E73DB276}"/>
              </a:ext>
            </a:extLst>
          </p:cNvPr>
          <p:cNvSpPr>
            <a:spLocks noGrp="1"/>
          </p:cNvSpPr>
          <p:nvPr>
            <p:ph type="title"/>
          </p:nvPr>
        </p:nvSpPr>
        <p:spPr/>
        <p:txBody>
          <a:bodyPr/>
          <a:lstStyle/>
          <a:p>
            <a:r>
              <a:rPr lang="en-US" dirty="0"/>
              <a:t>Details</a:t>
            </a:r>
          </a:p>
        </p:txBody>
      </p:sp>
    </p:spTree>
    <p:extLst>
      <p:ext uri="{BB962C8B-B14F-4D97-AF65-F5344CB8AC3E}">
        <p14:creationId xmlns:p14="http://schemas.microsoft.com/office/powerpoint/2010/main" val="2056204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6303064" y="1999786"/>
            <a:ext cx="3993790" cy="1233676"/>
            <a:chOff x="1919862" y="3371859"/>
            <a:chExt cx="3993790" cy="1233676"/>
          </a:xfrm>
        </p:grpSpPr>
        <p:sp>
          <p:nvSpPr>
            <p:cNvPr id="44" name="Text Placeholder 5"/>
            <p:cNvSpPr txBox="1">
              <a:spLocks/>
            </p:cNvSpPr>
            <p:nvPr/>
          </p:nvSpPr>
          <p:spPr>
            <a:xfrm>
              <a:off x="2794179" y="3959130"/>
              <a:ext cx="3119473" cy="6464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SzPct val="100000"/>
                <a:buNone/>
              </a:pPr>
              <a:r>
                <a:rPr lang="en-US" sz="1200" dirty="0">
                  <a:solidFill>
                    <a:schemeClr val="bg1"/>
                  </a:solidFill>
                  <a:latin typeface="Roboto" charset="0"/>
                  <a:ea typeface="Roboto" charset="0"/>
                  <a:cs typeface="Roboto" charset="0"/>
                </a:rPr>
                <a:t>Entice exciting applications </a:t>
              </a:r>
              <a:r>
                <a:rPr lang="mr-IN" sz="1200" dirty="0">
                  <a:solidFill>
                    <a:schemeClr val="bg1"/>
                  </a:solidFill>
                  <a:latin typeface="Roboto" charset="0"/>
                  <a:ea typeface="Roboto" charset="0"/>
                  <a:cs typeface="Roboto" charset="0"/>
                </a:rPr>
                <a:t>–</a:t>
              </a:r>
              <a:r>
                <a:rPr lang="en-US" sz="1200" dirty="0">
                  <a:solidFill>
                    <a:schemeClr val="bg1"/>
                  </a:solidFill>
                  <a:latin typeface="Roboto" charset="0"/>
                  <a:ea typeface="Roboto" charset="0"/>
                  <a:cs typeface="Roboto" charset="0"/>
                </a:rPr>
                <a:t> especially those based on MongoDB to migrate to ProvenDB and add Blockchain capabilities.</a:t>
              </a:r>
            </a:p>
          </p:txBody>
        </p:sp>
        <p:sp>
          <p:nvSpPr>
            <p:cNvPr id="45" name="Text Placeholder 6"/>
            <p:cNvSpPr txBox="1">
              <a:spLocks/>
            </p:cNvSpPr>
            <p:nvPr/>
          </p:nvSpPr>
          <p:spPr>
            <a:xfrm>
              <a:off x="2794179" y="3371859"/>
              <a:ext cx="2669073"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SzPct val="100000"/>
              </a:pPr>
              <a:r>
                <a:rPr lang="en-US" b="1" dirty="0">
                  <a:solidFill>
                    <a:schemeClr val="bg1"/>
                  </a:solidFill>
                  <a:latin typeface="Roboto" charset="0"/>
                  <a:ea typeface="Roboto" charset="0"/>
                  <a:cs typeface="Roboto" charset="0"/>
                </a:rPr>
                <a:t>Migration</a:t>
              </a:r>
            </a:p>
          </p:txBody>
        </p:sp>
        <p:sp>
          <p:nvSpPr>
            <p:cNvPr id="46" name="Овал 14">
              <a:extLst>
                <a:ext uri="{FF2B5EF4-FFF2-40B4-BE49-F238E27FC236}">
                  <a16:creationId xmlns:a16="http://schemas.microsoft.com/office/drawing/2014/main" id="{37509FED-DD0F-F949-8A91-F284836E844B}"/>
                </a:ext>
              </a:extLst>
            </p:cNvPr>
            <p:cNvSpPr/>
            <p:nvPr/>
          </p:nvSpPr>
          <p:spPr>
            <a:xfrm>
              <a:off x="1919862" y="3375333"/>
              <a:ext cx="716627" cy="7100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3372" y="3501418"/>
              <a:ext cx="454060" cy="427230"/>
            </a:xfrm>
            <a:prstGeom prst="rect">
              <a:avLst/>
            </a:prstGeom>
          </p:spPr>
        </p:pic>
      </p:grpSp>
      <p:grpSp>
        <p:nvGrpSpPr>
          <p:cNvPr id="5" name="Group 4"/>
          <p:cNvGrpSpPr/>
          <p:nvPr/>
        </p:nvGrpSpPr>
        <p:grpSpPr>
          <a:xfrm>
            <a:off x="6362646" y="3371859"/>
            <a:ext cx="3993790" cy="1233676"/>
            <a:chOff x="1919862" y="4740446"/>
            <a:chExt cx="3993790" cy="1233676"/>
          </a:xfrm>
        </p:grpSpPr>
        <p:sp>
          <p:nvSpPr>
            <p:cNvPr id="49" name="Text Placeholder 5"/>
            <p:cNvSpPr txBox="1">
              <a:spLocks/>
            </p:cNvSpPr>
            <p:nvPr/>
          </p:nvSpPr>
          <p:spPr>
            <a:xfrm>
              <a:off x="2794179" y="5327717"/>
              <a:ext cx="3119473" cy="6464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SzPct val="100000"/>
                <a:buNone/>
              </a:pPr>
              <a:r>
                <a:rPr lang="en-US" sz="1200" dirty="0">
                  <a:solidFill>
                    <a:schemeClr val="bg1"/>
                  </a:solidFill>
                  <a:latin typeface="Roboto" charset="0"/>
                  <a:ea typeface="Roboto" charset="0"/>
                  <a:cs typeface="Roboto" charset="0"/>
                </a:rPr>
                <a:t>Build strategic and technology partnerships with platform providers. Most important strategy partner is MongoDB.  Citizens Reserve is a possible technology partner.</a:t>
              </a:r>
            </a:p>
          </p:txBody>
        </p:sp>
        <p:sp>
          <p:nvSpPr>
            <p:cNvPr id="50" name="Text Placeholder 6"/>
            <p:cNvSpPr txBox="1">
              <a:spLocks/>
            </p:cNvSpPr>
            <p:nvPr/>
          </p:nvSpPr>
          <p:spPr>
            <a:xfrm>
              <a:off x="2794179" y="4740446"/>
              <a:ext cx="2669073"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SzPct val="100000"/>
              </a:pPr>
              <a:r>
                <a:rPr lang="en-US" b="1" dirty="0">
                  <a:solidFill>
                    <a:schemeClr val="bg1"/>
                  </a:solidFill>
                  <a:latin typeface="Roboto" charset="0"/>
                  <a:ea typeface="Roboto" charset="0"/>
                  <a:cs typeface="Roboto" charset="0"/>
                </a:rPr>
                <a:t>Partner</a:t>
              </a:r>
            </a:p>
          </p:txBody>
        </p:sp>
        <p:sp>
          <p:nvSpPr>
            <p:cNvPr id="51" name="Овал 14">
              <a:extLst>
                <a:ext uri="{FF2B5EF4-FFF2-40B4-BE49-F238E27FC236}">
                  <a16:creationId xmlns:a16="http://schemas.microsoft.com/office/drawing/2014/main" id="{37509FED-DD0F-F949-8A91-F284836E844B}"/>
                </a:ext>
              </a:extLst>
            </p:cNvPr>
            <p:cNvSpPr/>
            <p:nvPr/>
          </p:nvSpPr>
          <p:spPr>
            <a:xfrm>
              <a:off x="1919862" y="4743920"/>
              <a:ext cx="716627" cy="7100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26" name="Picture 25"/>
            <p:cNvPicPr>
              <a:picLocks noChangeAspect="1"/>
            </p:cNvPicPr>
            <p:nvPr/>
          </p:nvPicPr>
          <p:blipFill>
            <a:blip r:embed="rId4"/>
            <a:stretch>
              <a:fillRect/>
            </a:stretch>
          </p:blipFill>
          <p:spPr>
            <a:xfrm>
              <a:off x="2171871" y="4858515"/>
              <a:ext cx="212607" cy="469202"/>
            </a:xfrm>
            <a:prstGeom prst="rect">
              <a:avLst/>
            </a:prstGeom>
          </p:spPr>
        </p:pic>
      </p:grpSp>
      <p:grpSp>
        <p:nvGrpSpPr>
          <p:cNvPr id="7" name="Group 6"/>
          <p:cNvGrpSpPr/>
          <p:nvPr/>
        </p:nvGrpSpPr>
        <p:grpSpPr>
          <a:xfrm>
            <a:off x="1895148" y="2003272"/>
            <a:ext cx="3993790" cy="1233676"/>
            <a:chOff x="1919862" y="2003272"/>
            <a:chExt cx="3993790" cy="1233676"/>
          </a:xfrm>
        </p:grpSpPr>
        <p:sp>
          <p:nvSpPr>
            <p:cNvPr id="166" name="Text Placeholder 5"/>
            <p:cNvSpPr txBox="1">
              <a:spLocks/>
            </p:cNvSpPr>
            <p:nvPr/>
          </p:nvSpPr>
          <p:spPr>
            <a:xfrm>
              <a:off x="2794179" y="2590543"/>
              <a:ext cx="3119473" cy="6464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SzPct val="100000"/>
                <a:buNone/>
              </a:pPr>
              <a:r>
                <a:rPr lang="en-US" sz="1200" dirty="0">
                  <a:solidFill>
                    <a:schemeClr val="bg1"/>
                  </a:solidFill>
                  <a:latin typeface="Roboto" charset="0"/>
                  <a:ea typeface="Roboto" charset="0"/>
                  <a:cs typeface="Roboto" charset="0"/>
                </a:rPr>
                <a:t>Encourage developers to build Blockchain applications with ProvenDB. Long term this is essential, but takes time</a:t>
              </a:r>
              <a:r>
                <a:rPr lang="mr-IN" sz="1200" dirty="0">
                  <a:solidFill>
                    <a:schemeClr val="bg1"/>
                  </a:solidFill>
                  <a:latin typeface="Roboto" charset="0"/>
                  <a:ea typeface="Roboto" charset="0"/>
                  <a:cs typeface="Roboto" charset="0"/>
                </a:rPr>
                <a:t>…</a:t>
              </a:r>
              <a:endParaRPr lang="en-US" sz="1200" dirty="0">
                <a:solidFill>
                  <a:schemeClr val="bg1"/>
                </a:solidFill>
                <a:latin typeface="Roboto" charset="0"/>
                <a:ea typeface="Roboto" charset="0"/>
                <a:cs typeface="Roboto" charset="0"/>
              </a:endParaRPr>
            </a:p>
          </p:txBody>
        </p:sp>
        <p:sp>
          <p:nvSpPr>
            <p:cNvPr id="167" name="Text Placeholder 6"/>
            <p:cNvSpPr txBox="1">
              <a:spLocks/>
            </p:cNvSpPr>
            <p:nvPr/>
          </p:nvSpPr>
          <p:spPr>
            <a:xfrm>
              <a:off x="2794179" y="2003272"/>
              <a:ext cx="2669073"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SzPct val="100000"/>
              </a:pPr>
              <a:r>
                <a:rPr lang="en-US" b="1" dirty="0">
                  <a:solidFill>
                    <a:schemeClr val="bg1"/>
                  </a:solidFill>
                  <a:latin typeface="Roboto" charset="0"/>
                  <a:ea typeface="Roboto" charset="0"/>
                  <a:cs typeface="Roboto" charset="0"/>
                </a:rPr>
                <a:t>Bottom Up</a:t>
              </a:r>
            </a:p>
          </p:txBody>
        </p:sp>
        <p:sp>
          <p:nvSpPr>
            <p:cNvPr id="168" name="Овал 14">
              <a:extLst>
                <a:ext uri="{FF2B5EF4-FFF2-40B4-BE49-F238E27FC236}">
                  <a16:creationId xmlns:a16="http://schemas.microsoft.com/office/drawing/2014/main" id="{37509FED-DD0F-F949-8A91-F284836E844B}"/>
                </a:ext>
              </a:extLst>
            </p:cNvPr>
            <p:cNvSpPr/>
            <p:nvPr/>
          </p:nvSpPr>
          <p:spPr>
            <a:xfrm>
              <a:off x="1919862" y="2006746"/>
              <a:ext cx="716627" cy="7100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30" name="Picture 2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97289" y="2112985"/>
              <a:ext cx="361769" cy="503639"/>
            </a:xfrm>
            <a:prstGeom prst="rect">
              <a:avLst/>
            </a:prstGeom>
          </p:spPr>
        </p:pic>
      </p:grpSp>
      <p:sp>
        <p:nvSpPr>
          <p:cNvPr id="8" name="Title 7">
            <a:extLst>
              <a:ext uri="{FF2B5EF4-FFF2-40B4-BE49-F238E27FC236}">
                <a16:creationId xmlns:a16="http://schemas.microsoft.com/office/drawing/2014/main" id="{02CD4A3B-1AF4-C242-825C-AE961F06B1E6}"/>
              </a:ext>
            </a:extLst>
          </p:cNvPr>
          <p:cNvSpPr>
            <a:spLocks noGrp="1"/>
          </p:cNvSpPr>
          <p:nvPr>
            <p:ph type="title" idx="4294967295"/>
          </p:nvPr>
        </p:nvSpPr>
        <p:spPr/>
        <p:txBody>
          <a:bodyPr/>
          <a:lstStyle/>
          <a:p>
            <a:r>
              <a:rPr lang="en-US" dirty="0"/>
              <a:t>Go To Market</a:t>
            </a:r>
          </a:p>
        </p:txBody>
      </p:sp>
      <p:grpSp>
        <p:nvGrpSpPr>
          <p:cNvPr id="9" name="Group 8">
            <a:extLst>
              <a:ext uri="{FF2B5EF4-FFF2-40B4-BE49-F238E27FC236}">
                <a16:creationId xmlns:a16="http://schemas.microsoft.com/office/drawing/2014/main" id="{FC4569BD-6691-124A-9A34-2560A50B59EE}"/>
              </a:ext>
            </a:extLst>
          </p:cNvPr>
          <p:cNvGrpSpPr/>
          <p:nvPr/>
        </p:nvGrpSpPr>
        <p:grpSpPr>
          <a:xfrm>
            <a:off x="1895148" y="3371859"/>
            <a:ext cx="3993790" cy="1233676"/>
            <a:chOff x="1895148" y="3371859"/>
            <a:chExt cx="3993790" cy="1233676"/>
          </a:xfrm>
        </p:grpSpPr>
        <p:grpSp>
          <p:nvGrpSpPr>
            <p:cNvPr id="35" name="Group 34">
              <a:extLst>
                <a:ext uri="{FF2B5EF4-FFF2-40B4-BE49-F238E27FC236}">
                  <a16:creationId xmlns:a16="http://schemas.microsoft.com/office/drawing/2014/main" id="{B3C4DD6F-4853-6446-A7EB-8C0CEEE3354D}"/>
                </a:ext>
              </a:extLst>
            </p:cNvPr>
            <p:cNvGrpSpPr/>
            <p:nvPr/>
          </p:nvGrpSpPr>
          <p:grpSpPr>
            <a:xfrm>
              <a:off x="1895148" y="3371859"/>
              <a:ext cx="3993790" cy="1233676"/>
              <a:chOff x="1919862" y="3371859"/>
              <a:chExt cx="3993790" cy="1233676"/>
            </a:xfrm>
          </p:grpSpPr>
          <p:sp>
            <p:nvSpPr>
              <p:cNvPr id="36" name="Text Placeholder 5">
                <a:extLst>
                  <a:ext uri="{FF2B5EF4-FFF2-40B4-BE49-F238E27FC236}">
                    <a16:creationId xmlns:a16="http://schemas.microsoft.com/office/drawing/2014/main" id="{EBE9CFF5-0CE7-F443-8465-5234CFD805E8}"/>
                  </a:ext>
                </a:extLst>
              </p:cNvPr>
              <p:cNvSpPr txBox="1">
                <a:spLocks/>
              </p:cNvSpPr>
              <p:nvPr/>
            </p:nvSpPr>
            <p:spPr>
              <a:xfrm>
                <a:off x="2794179" y="3959130"/>
                <a:ext cx="3119473" cy="6464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SzPct val="100000"/>
                  <a:buNone/>
                </a:pPr>
                <a:r>
                  <a:rPr lang="en-AU" sz="1200" dirty="0">
                    <a:solidFill>
                      <a:schemeClr val="bg1"/>
                    </a:solidFill>
                    <a:latin typeface="Roboto" charset="0"/>
                    <a:ea typeface="Roboto" charset="0"/>
                    <a:cs typeface="Roboto" charset="0"/>
                  </a:rPr>
                  <a:t>Persuade Blockchain project owners to build new Blockchain applications on ProvenDB</a:t>
                </a:r>
                <a:endParaRPr lang="en-US" sz="1200" dirty="0">
                  <a:solidFill>
                    <a:schemeClr val="bg1"/>
                  </a:solidFill>
                  <a:latin typeface="Roboto" charset="0"/>
                  <a:ea typeface="Roboto" charset="0"/>
                  <a:cs typeface="Roboto" charset="0"/>
                </a:endParaRPr>
              </a:p>
            </p:txBody>
          </p:sp>
          <p:sp>
            <p:nvSpPr>
              <p:cNvPr id="37" name="Text Placeholder 6">
                <a:extLst>
                  <a:ext uri="{FF2B5EF4-FFF2-40B4-BE49-F238E27FC236}">
                    <a16:creationId xmlns:a16="http://schemas.microsoft.com/office/drawing/2014/main" id="{6848A261-C99E-B444-A38C-CC45C5ADBAF2}"/>
                  </a:ext>
                </a:extLst>
              </p:cNvPr>
              <p:cNvSpPr txBox="1">
                <a:spLocks/>
              </p:cNvSpPr>
              <p:nvPr/>
            </p:nvSpPr>
            <p:spPr>
              <a:xfrm>
                <a:off x="2794179" y="3371859"/>
                <a:ext cx="2669073" cy="563052"/>
              </a:xfrm>
              <a:prstGeom prst="rect">
                <a:avLst/>
              </a:prstGeom>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SzPct val="100000"/>
                </a:pPr>
                <a:r>
                  <a:rPr lang="en-US" b="1" dirty="0">
                    <a:solidFill>
                      <a:schemeClr val="bg1"/>
                    </a:solidFill>
                    <a:latin typeface="Roboto" charset="0"/>
                    <a:ea typeface="Roboto" charset="0"/>
                    <a:cs typeface="Roboto" charset="0"/>
                  </a:rPr>
                  <a:t>Top Down</a:t>
                </a:r>
              </a:p>
            </p:txBody>
          </p:sp>
          <p:sp>
            <p:nvSpPr>
              <p:cNvPr id="38" name="Овал 14">
                <a:extLst>
                  <a:ext uri="{FF2B5EF4-FFF2-40B4-BE49-F238E27FC236}">
                    <a16:creationId xmlns:a16="http://schemas.microsoft.com/office/drawing/2014/main" id="{7909131D-569D-6349-9D42-A0FA76E532DB}"/>
                  </a:ext>
                </a:extLst>
              </p:cNvPr>
              <p:cNvSpPr/>
              <p:nvPr/>
            </p:nvSpPr>
            <p:spPr>
              <a:xfrm>
                <a:off x="1919862" y="3375333"/>
                <a:ext cx="716627" cy="7100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grpSp>
        <p:pic>
          <p:nvPicPr>
            <p:cNvPr id="40" name="Picture 39">
              <a:extLst>
                <a:ext uri="{FF2B5EF4-FFF2-40B4-BE49-F238E27FC236}">
                  <a16:creationId xmlns:a16="http://schemas.microsoft.com/office/drawing/2014/main" id="{C08726AA-8D68-A840-AECC-1DAEF950B824}"/>
                </a:ext>
              </a:extLst>
            </p:cNvPr>
            <p:cNvPicPr>
              <a:picLocks noChangeAspect="1"/>
            </p:cNvPicPr>
            <p:nvPr/>
          </p:nvPicPr>
          <p:blipFill>
            <a:blip r:embed="rId6"/>
            <a:stretch>
              <a:fillRect/>
            </a:stretch>
          </p:blipFill>
          <p:spPr>
            <a:xfrm>
              <a:off x="2081353" y="3498101"/>
              <a:ext cx="352991" cy="426253"/>
            </a:xfrm>
            <a:prstGeom prst="rect">
              <a:avLst/>
            </a:prstGeom>
          </p:spPr>
        </p:pic>
      </p:grpSp>
    </p:spTree>
    <p:extLst>
      <p:ext uri="{BB962C8B-B14F-4D97-AF65-F5344CB8AC3E}">
        <p14:creationId xmlns:p14="http://schemas.microsoft.com/office/powerpoint/2010/main" val="196900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D7462666-238E-4A41-8D65-AEB2570E6A1B}"/>
              </a:ext>
            </a:extLst>
          </p:cNvPr>
          <p:cNvCxnSpPr>
            <a:cxnSpLocks/>
          </p:cNvCxnSpPr>
          <p:nvPr/>
        </p:nvCxnSpPr>
        <p:spPr>
          <a:xfrm>
            <a:off x="6207823" y="1713470"/>
            <a:ext cx="0" cy="377293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FC51FB3C-B498-0945-9211-87C9EDD22EA8}"/>
              </a:ext>
            </a:extLst>
          </p:cNvPr>
          <p:cNvCxnSpPr>
            <a:cxnSpLocks/>
          </p:cNvCxnSpPr>
          <p:nvPr/>
        </p:nvCxnSpPr>
        <p:spPr>
          <a:xfrm flipH="1" flipV="1">
            <a:off x="939559" y="3610593"/>
            <a:ext cx="10098139" cy="2675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2" name="Group 41"/>
          <p:cNvGrpSpPr/>
          <p:nvPr/>
        </p:nvGrpSpPr>
        <p:grpSpPr>
          <a:xfrm>
            <a:off x="939559" y="1864133"/>
            <a:ext cx="5726706" cy="1384995"/>
            <a:chOff x="939559" y="1864133"/>
            <a:chExt cx="5726706" cy="1384995"/>
          </a:xfrm>
        </p:grpSpPr>
        <p:sp>
          <p:nvSpPr>
            <p:cNvPr id="17" name="TextBox 16">
              <a:extLst>
                <a:ext uri="{FF2B5EF4-FFF2-40B4-BE49-F238E27FC236}">
                  <a16:creationId xmlns:a16="http://schemas.microsoft.com/office/drawing/2014/main" id="{7382E623-A732-9048-A9A2-1407159D15E3}"/>
                </a:ext>
              </a:extLst>
            </p:cNvPr>
            <p:cNvSpPr txBox="1"/>
            <p:nvPr/>
          </p:nvSpPr>
          <p:spPr>
            <a:xfrm>
              <a:off x="2128989" y="1864133"/>
              <a:ext cx="4537276" cy="1384995"/>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MongoDB compatible</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Public blockchain, centralized DBMS</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DB as a Service</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Proofs are based on bitcoin Blockchain cryptography and Proof of Work</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Not hackable</a:t>
              </a:r>
            </a:p>
          </p:txBody>
        </p:sp>
        <p:grpSp>
          <p:nvGrpSpPr>
            <p:cNvPr id="22" name="Group 21"/>
            <p:cNvGrpSpPr/>
            <p:nvPr/>
          </p:nvGrpSpPr>
          <p:grpSpPr>
            <a:xfrm>
              <a:off x="939559" y="1957412"/>
              <a:ext cx="954387" cy="945621"/>
              <a:chOff x="434772" y="2094141"/>
              <a:chExt cx="954387" cy="945621"/>
            </a:xfrm>
          </p:grpSpPr>
          <p:sp>
            <p:nvSpPr>
              <p:cNvPr id="20" name="Овал 14">
                <a:extLst>
                  <a:ext uri="{FF2B5EF4-FFF2-40B4-BE49-F238E27FC236}">
                    <a16:creationId xmlns:a16="http://schemas.microsoft.com/office/drawing/2014/main" id="{37509FED-DD0F-F949-8A91-F284836E844B}"/>
                  </a:ext>
                </a:extLst>
              </p:cNvPr>
              <p:cNvSpPr/>
              <p:nvPr/>
            </p:nvSpPr>
            <p:spPr>
              <a:xfrm>
                <a:off x="434772" y="2094141"/>
                <a:ext cx="954387" cy="9456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21" name="Picture 20">
                <a:extLst>
                  <a:ext uri="{FF2B5EF4-FFF2-40B4-BE49-F238E27FC236}">
                    <a16:creationId xmlns:a16="http://schemas.microsoft.com/office/drawing/2014/main" id="{E8DDC232-49BF-774E-BB1A-0E5FD5D0D53D}"/>
                  </a:ext>
                </a:extLst>
              </p:cNvPr>
              <p:cNvPicPr>
                <a:picLocks noChangeAspect="1"/>
              </p:cNvPicPr>
              <p:nvPr/>
            </p:nvPicPr>
            <p:blipFill>
              <a:blip r:embed="rId3"/>
              <a:stretch>
                <a:fillRect/>
              </a:stretch>
            </p:blipFill>
            <p:spPr>
              <a:xfrm>
                <a:off x="497811" y="2463113"/>
                <a:ext cx="842142" cy="225362"/>
              </a:xfrm>
              <a:prstGeom prst="rect">
                <a:avLst/>
              </a:prstGeom>
            </p:spPr>
          </p:pic>
        </p:grpSp>
      </p:grpSp>
      <p:grpSp>
        <p:nvGrpSpPr>
          <p:cNvPr id="44" name="Group 43"/>
          <p:cNvGrpSpPr/>
          <p:nvPr/>
        </p:nvGrpSpPr>
        <p:grpSpPr>
          <a:xfrm>
            <a:off x="6665085" y="3956688"/>
            <a:ext cx="4785510" cy="1169551"/>
            <a:chOff x="6665085" y="3956688"/>
            <a:chExt cx="4785510" cy="1169551"/>
          </a:xfrm>
        </p:grpSpPr>
        <p:sp>
          <p:nvSpPr>
            <p:cNvPr id="10" name="TextBox 9">
              <a:extLst>
                <a:ext uri="{FF2B5EF4-FFF2-40B4-BE49-F238E27FC236}">
                  <a16:creationId xmlns:a16="http://schemas.microsoft.com/office/drawing/2014/main" id="{C1CAF9B3-DCC2-F943-BE49-F7C8C3C91AD1}"/>
                </a:ext>
              </a:extLst>
            </p:cNvPr>
            <p:cNvSpPr txBox="1"/>
            <p:nvPr/>
          </p:nvSpPr>
          <p:spPr>
            <a:xfrm>
              <a:off x="7823253" y="3956688"/>
              <a:ext cx="3627342" cy="1169551"/>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Proprietary API, ledger data model</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Centralized ledger (not a blockchain)</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AWS Service</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Proofs are based on trust of Amazon</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Hackable from within Amazon</a:t>
              </a:r>
            </a:p>
          </p:txBody>
        </p:sp>
        <p:grpSp>
          <p:nvGrpSpPr>
            <p:cNvPr id="30" name="Group 29"/>
            <p:cNvGrpSpPr/>
            <p:nvPr/>
          </p:nvGrpSpPr>
          <p:grpSpPr>
            <a:xfrm>
              <a:off x="6665085" y="3986210"/>
              <a:ext cx="954387" cy="945621"/>
              <a:chOff x="5396711" y="3901249"/>
              <a:chExt cx="954387" cy="945621"/>
            </a:xfrm>
          </p:grpSpPr>
          <p:sp>
            <p:nvSpPr>
              <p:cNvPr id="27" name="Овал 14">
                <a:extLst>
                  <a:ext uri="{FF2B5EF4-FFF2-40B4-BE49-F238E27FC236}">
                    <a16:creationId xmlns:a16="http://schemas.microsoft.com/office/drawing/2014/main" id="{37509FED-DD0F-F949-8A91-F284836E844B}"/>
                  </a:ext>
                </a:extLst>
              </p:cNvPr>
              <p:cNvSpPr/>
              <p:nvPr/>
            </p:nvSpPr>
            <p:spPr>
              <a:xfrm>
                <a:off x="5396711" y="3901249"/>
                <a:ext cx="954387" cy="9456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29" name="Picture 28" descr="A close up of a logo&#10;&#10;Description automatically generated">
                <a:extLst>
                  <a:ext uri="{FF2B5EF4-FFF2-40B4-BE49-F238E27FC236}">
                    <a16:creationId xmlns:a16="http://schemas.microsoft.com/office/drawing/2014/main" id="{EBDF1B2B-E582-484E-A223-143A7DC163F3}"/>
                  </a:ext>
                </a:extLst>
              </p:cNvPr>
              <p:cNvPicPr>
                <a:picLocks noChangeAspect="1"/>
              </p:cNvPicPr>
              <p:nvPr/>
            </p:nvPicPr>
            <p:blipFill>
              <a:blip r:embed="rId4"/>
              <a:stretch>
                <a:fillRect/>
              </a:stretch>
            </p:blipFill>
            <p:spPr>
              <a:xfrm>
                <a:off x="5575843" y="4204546"/>
                <a:ext cx="596122" cy="356712"/>
              </a:xfrm>
              <a:prstGeom prst="rect">
                <a:avLst/>
              </a:prstGeom>
            </p:spPr>
          </p:pic>
        </p:grpSp>
      </p:grpSp>
      <p:grpSp>
        <p:nvGrpSpPr>
          <p:cNvPr id="45" name="Group 44"/>
          <p:cNvGrpSpPr/>
          <p:nvPr/>
        </p:nvGrpSpPr>
        <p:grpSpPr>
          <a:xfrm>
            <a:off x="926392" y="3986210"/>
            <a:ext cx="5719790" cy="1600438"/>
            <a:chOff x="926392" y="3986210"/>
            <a:chExt cx="5719790" cy="1600438"/>
          </a:xfrm>
        </p:grpSpPr>
        <p:sp>
          <p:nvSpPr>
            <p:cNvPr id="14" name="TextBox 13">
              <a:extLst>
                <a:ext uri="{FF2B5EF4-FFF2-40B4-BE49-F238E27FC236}">
                  <a16:creationId xmlns:a16="http://schemas.microsoft.com/office/drawing/2014/main" id="{5CC098A9-6E82-704A-933D-4A30E66D4EA6}"/>
                </a:ext>
              </a:extLst>
            </p:cNvPr>
            <p:cNvSpPr txBox="1"/>
            <p:nvPr/>
          </p:nvSpPr>
          <p:spPr>
            <a:xfrm>
              <a:off x="2108906" y="3986210"/>
              <a:ext cx="4537276" cy="1600438"/>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Proprietary API, document data model </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Private blockchain, distributed DBMS</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On-</a:t>
              </a:r>
              <a:r>
                <a:rPr lang="en-US" sz="1400" dirty="0" err="1">
                  <a:solidFill>
                    <a:schemeClr val="bg1"/>
                  </a:solidFill>
                  <a:latin typeface="Roboto" panose="02000000000000000000" pitchFamily="2" charset="0"/>
                  <a:ea typeface="Roboto" panose="02000000000000000000" pitchFamily="2" charset="0"/>
                </a:rPr>
                <a:t>prem</a:t>
              </a:r>
              <a:r>
                <a:rPr lang="en-US" sz="1400" dirty="0">
                  <a:solidFill>
                    <a:schemeClr val="bg1"/>
                  </a:solidFill>
                  <a:latin typeface="Roboto" panose="02000000000000000000" pitchFamily="2" charset="0"/>
                  <a:ea typeface="Roboto" panose="02000000000000000000" pitchFamily="2" charset="0"/>
                </a:rPr>
                <a:t> or as a Service</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Proofs are based on mutual trust or trust</a:t>
              </a:r>
              <a:br>
                <a:rPr lang="en-US" sz="1400" dirty="0">
                  <a:solidFill>
                    <a:schemeClr val="bg1"/>
                  </a:solidFill>
                  <a:latin typeface="Roboto" panose="02000000000000000000" pitchFamily="2" charset="0"/>
                  <a:ea typeface="Roboto" panose="02000000000000000000" pitchFamily="2" charset="0"/>
                </a:rPr>
              </a:br>
              <a:r>
                <a:rPr lang="en-US" sz="1400" dirty="0">
                  <a:solidFill>
                    <a:schemeClr val="bg1"/>
                  </a:solidFill>
                  <a:latin typeface="Roboto" panose="02000000000000000000" pitchFamily="2" charset="0"/>
                  <a:ea typeface="Roboto" panose="02000000000000000000" pitchFamily="2" charset="0"/>
                </a:rPr>
                <a:t>of </a:t>
              </a:r>
              <a:r>
                <a:rPr lang="en-US" sz="1400" dirty="0" err="1">
                  <a:solidFill>
                    <a:schemeClr val="bg1"/>
                  </a:solidFill>
                  <a:latin typeface="Roboto" panose="02000000000000000000" pitchFamily="2" charset="0"/>
                  <a:ea typeface="Roboto" panose="02000000000000000000" pitchFamily="2" charset="0"/>
                </a:rPr>
                <a:t>Fluree</a:t>
              </a:r>
              <a:r>
                <a:rPr lang="en-US" sz="1400" dirty="0">
                  <a:solidFill>
                    <a:schemeClr val="bg1"/>
                  </a:solidFill>
                  <a:latin typeface="Roboto" panose="02000000000000000000" pitchFamily="2" charset="0"/>
                  <a:ea typeface="Roboto" panose="02000000000000000000" pitchFamily="2" charset="0"/>
                </a:rPr>
                <a:t> hosted platform</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Hackable from within network </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$4.7M seed</a:t>
              </a:r>
            </a:p>
          </p:txBody>
        </p:sp>
        <p:grpSp>
          <p:nvGrpSpPr>
            <p:cNvPr id="32" name="Group 31"/>
            <p:cNvGrpSpPr/>
            <p:nvPr/>
          </p:nvGrpSpPr>
          <p:grpSpPr>
            <a:xfrm>
              <a:off x="926392" y="4010376"/>
              <a:ext cx="954387" cy="945621"/>
              <a:chOff x="434772" y="3901249"/>
              <a:chExt cx="954387" cy="945621"/>
            </a:xfrm>
          </p:grpSpPr>
          <p:sp>
            <p:nvSpPr>
              <p:cNvPr id="24" name="Овал 14">
                <a:extLst>
                  <a:ext uri="{FF2B5EF4-FFF2-40B4-BE49-F238E27FC236}">
                    <a16:creationId xmlns:a16="http://schemas.microsoft.com/office/drawing/2014/main" id="{37509FED-DD0F-F949-8A91-F284836E844B}"/>
                  </a:ext>
                </a:extLst>
              </p:cNvPr>
              <p:cNvSpPr/>
              <p:nvPr/>
            </p:nvSpPr>
            <p:spPr>
              <a:xfrm>
                <a:off x="434772" y="3901249"/>
                <a:ext cx="954387" cy="9456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31" name="Picture 30"/>
              <p:cNvPicPr>
                <a:picLocks noChangeAspect="1"/>
              </p:cNvPicPr>
              <p:nvPr/>
            </p:nvPicPr>
            <p:blipFill>
              <a:blip r:embed="rId5"/>
              <a:stretch>
                <a:fillRect/>
              </a:stretch>
            </p:blipFill>
            <p:spPr>
              <a:xfrm>
                <a:off x="600920" y="4110681"/>
                <a:ext cx="635924" cy="493804"/>
              </a:xfrm>
              <a:prstGeom prst="rect">
                <a:avLst/>
              </a:prstGeom>
            </p:spPr>
          </p:pic>
        </p:grpSp>
      </p:grpSp>
      <p:grpSp>
        <p:nvGrpSpPr>
          <p:cNvPr id="43" name="Group 42"/>
          <p:cNvGrpSpPr/>
          <p:nvPr/>
        </p:nvGrpSpPr>
        <p:grpSpPr>
          <a:xfrm>
            <a:off x="6646182" y="1864133"/>
            <a:ext cx="4662193" cy="1815882"/>
            <a:chOff x="6646182" y="1864133"/>
            <a:chExt cx="4662193" cy="1815882"/>
          </a:xfrm>
        </p:grpSpPr>
        <p:sp>
          <p:nvSpPr>
            <p:cNvPr id="7" name="TextBox 6">
              <a:extLst>
                <a:ext uri="{FF2B5EF4-FFF2-40B4-BE49-F238E27FC236}">
                  <a16:creationId xmlns:a16="http://schemas.microsoft.com/office/drawing/2014/main" id="{1EAAAF9F-9CE7-E243-8825-4860E8C17395}"/>
                </a:ext>
              </a:extLst>
            </p:cNvPr>
            <p:cNvSpPr txBox="1"/>
            <p:nvPr/>
          </p:nvSpPr>
          <p:spPr>
            <a:xfrm>
              <a:off x="7823253" y="1864133"/>
              <a:ext cx="3485122" cy="1815882"/>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MongoDB compatible</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Private blockchain, replicated DBMS</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On-premise model (each participant</a:t>
              </a:r>
              <a:br>
                <a:rPr lang="en-US" sz="1400" dirty="0">
                  <a:solidFill>
                    <a:schemeClr val="bg1"/>
                  </a:solidFill>
                  <a:latin typeface="Roboto" panose="02000000000000000000" pitchFamily="2" charset="0"/>
                  <a:ea typeface="Roboto" panose="02000000000000000000" pitchFamily="2" charset="0"/>
                </a:rPr>
              </a:br>
              <a:r>
                <a:rPr lang="en-US" sz="1400" dirty="0">
                  <a:solidFill>
                    <a:schemeClr val="bg1"/>
                  </a:solidFill>
                  <a:latin typeface="Roboto" panose="02000000000000000000" pitchFamily="2" charset="0"/>
                  <a:ea typeface="Roboto" panose="02000000000000000000" pitchFamily="2" charset="0"/>
                </a:rPr>
                <a:t>must run a node)</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Proofs are based on mutual trust </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Hackable if &gt;1/3</a:t>
              </a:r>
              <a:r>
                <a:rPr lang="en-US" sz="1400" baseline="30000" dirty="0">
                  <a:solidFill>
                    <a:schemeClr val="bg1"/>
                  </a:solidFill>
                  <a:latin typeface="Roboto" panose="02000000000000000000" pitchFamily="2" charset="0"/>
                  <a:ea typeface="Roboto" panose="02000000000000000000" pitchFamily="2" charset="0"/>
                </a:rPr>
                <a:t>rd</a:t>
              </a:r>
              <a:r>
                <a:rPr lang="en-US" sz="1400" dirty="0">
                  <a:solidFill>
                    <a:schemeClr val="bg1"/>
                  </a:solidFill>
                  <a:latin typeface="Roboto" panose="02000000000000000000" pitchFamily="2" charset="0"/>
                  <a:ea typeface="Roboto" panose="02000000000000000000" pitchFamily="2" charset="0"/>
                </a:rPr>
                <a:t> of nodes are</a:t>
              </a:r>
              <a:br>
                <a:rPr lang="en-US" sz="1400" dirty="0">
                  <a:solidFill>
                    <a:schemeClr val="bg1"/>
                  </a:solidFill>
                  <a:latin typeface="Roboto" panose="02000000000000000000" pitchFamily="2" charset="0"/>
                  <a:ea typeface="Roboto" panose="02000000000000000000" pitchFamily="2" charset="0"/>
                </a:rPr>
              </a:br>
              <a:r>
                <a:rPr lang="en-US" sz="1400" dirty="0">
                  <a:solidFill>
                    <a:schemeClr val="bg1"/>
                  </a:solidFill>
                  <a:latin typeface="Roboto" panose="02000000000000000000" pitchFamily="2" charset="0"/>
                  <a:ea typeface="Roboto" panose="02000000000000000000" pitchFamily="2" charset="0"/>
                </a:rPr>
                <a:t>compromised</a:t>
              </a:r>
            </a:p>
            <a:p>
              <a:pPr marL="285750" indent="-285750">
                <a:buFont typeface="Arial" panose="020B0604020202020204" pitchFamily="34" charset="0"/>
                <a:buChar char="•"/>
              </a:pPr>
              <a:r>
                <a:rPr lang="en-US" sz="1400" dirty="0">
                  <a:solidFill>
                    <a:schemeClr val="bg1"/>
                  </a:solidFill>
                  <a:latin typeface="Roboto" panose="02000000000000000000" pitchFamily="2" charset="0"/>
                  <a:ea typeface="Roboto" panose="02000000000000000000" pitchFamily="2" charset="0"/>
                </a:rPr>
                <a:t>$5.4M Series A</a:t>
              </a:r>
            </a:p>
          </p:txBody>
        </p:sp>
        <p:grpSp>
          <p:nvGrpSpPr>
            <p:cNvPr id="38" name="Group 37"/>
            <p:cNvGrpSpPr/>
            <p:nvPr/>
          </p:nvGrpSpPr>
          <p:grpSpPr>
            <a:xfrm>
              <a:off x="6646182" y="1957412"/>
              <a:ext cx="954387" cy="945621"/>
              <a:chOff x="5458876" y="1630173"/>
              <a:chExt cx="954387" cy="945621"/>
            </a:xfrm>
          </p:grpSpPr>
          <p:sp>
            <p:nvSpPr>
              <p:cNvPr id="35" name="Овал 14">
                <a:extLst>
                  <a:ext uri="{FF2B5EF4-FFF2-40B4-BE49-F238E27FC236}">
                    <a16:creationId xmlns:a16="http://schemas.microsoft.com/office/drawing/2014/main" id="{37509FED-DD0F-F949-8A91-F284836E844B}"/>
                  </a:ext>
                </a:extLst>
              </p:cNvPr>
              <p:cNvSpPr/>
              <p:nvPr/>
            </p:nvSpPr>
            <p:spPr>
              <a:xfrm>
                <a:off x="5458876" y="1630173"/>
                <a:ext cx="954387" cy="9456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400"/>
              </a:p>
            </p:txBody>
          </p:sp>
          <p:pic>
            <p:nvPicPr>
              <p:cNvPr id="37" name="Picture 36"/>
              <p:cNvPicPr>
                <a:picLocks noChangeAspect="1"/>
              </p:cNvPicPr>
              <p:nvPr/>
            </p:nvPicPr>
            <p:blipFill>
              <a:blip r:embed="rId6"/>
              <a:stretch>
                <a:fillRect/>
              </a:stretch>
            </p:blipFill>
            <p:spPr>
              <a:xfrm>
                <a:off x="5505958" y="2023307"/>
                <a:ext cx="887320" cy="196727"/>
              </a:xfrm>
              <a:prstGeom prst="rect">
                <a:avLst/>
              </a:prstGeom>
            </p:spPr>
          </p:pic>
        </p:grpSp>
      </p:grpSp>
      <p:sp>
        <p:nvSpPr>
          <p:cNvPr id="2" name="Title 1">
            <a:extLst>
              <a:ext uri="{FF2B5EF4-FFF2-40B4-BE49-F238E27FC236}">
                <a16:creationId xmlns:a16="http://schemas.microsoft.com/office/drawing/2014/main" id="{386E7310-DA69-8445-8A5C-527E61FDDCE6}"/>
              </a:ext>
            </a:extLst>
          </p:cNvPr>
          <p:cNvSpPr>
            <a:spLocks noGrp="1"/>
          </p:cNvSpPr>
          <p:nvPr>
            <p:ph type="title" idx="4294967295"/>
          </p:nvPr>
        </p:nvSpPr>
        <p:spPr/>
        <p:txBody>
          <a:bodyPr/>
          <a:lstStyle/>
          <a:p>
            <a:r>
              <a:rPr lang="en-US" dirty="0"/>
              <a:t>Competitive Landscape</a:t>
            </a:r>
          </a:p>
        </p:txBody>
      </p:sp>
    </p:spTree>
    <p:extLst>
      <p:ext uri="{BB962C8B-B14F-4D97-AF65-F5344CB8AC3E}">
        <p14:creationId xmlns:p14="http://schemas.microsoft.com/office/powerpoint/2010/main" val="3775482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500"/>
                                        <p:tgtEl>
                                          <p:spTgt spid="4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fade">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19135</TotalTime>
  <Words>620</Words>
  <Application>Microsoft Macintosh PowerPoint</Application>
  <PresentationFormat>Widescreen</PresentationFormat>
  <Paragraphs>133</Paragraphs>
  <Slides>12</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Roboto</vt:lpstr>
      <vt:lpstr>Work Sans Light</vt:lpstr>
      <vt:lpstr>Office Theme</vt:lpstr>
      <vt:lpstr>Introduction</vt:lpstr>
      <vt:lpstr>About ProvenDB</vt:lpstr>
      <vt:lpstr>Why it matters</vt:lpstr>
      <vt:lpstr>The Opportunity</vt:lpstr>
      <vt:lpstr>Total Addressable Market: $USD500M in 2022</vt:lpstr>
      <vt:lpstr>Business Plans</vt:lpstr>
      <vt:lpstr>Details</vt:lpstr>
      <vt:lpstr>Go To Market</vt:lpstr>
      <vt:lpstr>Competitive Landscape</vt:lpstr>
      <vt:lpstr>Technology Roadmap</vt:lpstr>
      <vt:lpstr>Demo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Kalid Hosni</dc:creator>
  <cp:lastModifiedBy>Guy Harrison</cp:lastModifiedBy>
  <cp:revision>388</cp:revision>
  <cp:lastPrinted>2019-07-30T00:45:23Z</cp:lastPrinted>
  <dcterms:created xsi:type="dcterms:W3CDTF">2018-09-20T07:10:37Z</dcterms:created>
  <dcterms:modified xsi:type="dcterms:W3CDTF">2019-10-01T22:55:42Z</dcterms:modified>
</cp:coreProperties>
</file>